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2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_rels/slideMaster1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14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15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23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24.xml.rels" ContentType="application/vnd.openxmlformats-package.relationships+xml"/>
  <Override PartName="/ppt/slideMasters/_rels/slideMaster1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22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21.xml.rels" ContentType="application/vnd.openxmlformats-package.relationships+xml"/>
  <Override PartName="/ppt/slideMasters/_rels/slideMaster19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20.xml.rels" ContentType="application/vnd.openxmlformats-package.relationships+xml"/>
  <Override PartName="/ppt/slideMasters/_rels/slideMaster18.xml.rels" ContentType="application/vnd.openxmlformats-package.relationships+xml"/>
  <Override PartName="/ppt/slideMasters/slideMaster14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13.xml" ContentType="application/vnd.openxmlformats-officedocument.presentationml.slideMaster+xml"/>
  <Override PartName="/ppt/presProps.xml" ContentType="application/vnd.openxmlformats-officedocument.presentationml.presProps+xml"/>
  <Override PartName="/ppt/theme/theme10.xml" ContentType="application/vnd.openxmlformats-officedocument.theme+xml"/>
  <Override PartName="/ppt/theme/theme9.xml" ContentType="application/vnd.openxmlformats-officedocument.theme+xml"/>
  <Override PartName="/ppt/theme/theme8.xml" ContentType="application/vnd.openxmlformats-officedocument.theme+xml"/>
  <Override PartName="/ppt/theme/theme7.xml" ContentType="application/vnd.openxmlformats-officedocument.theme+xml"/>
  <Override PartName="/ppt/theme/theme6.xml" ContentType="application/vnd.openxmlformats-officedocument.theme+xml"/>
  <Override PartName="/ppt/theme/theme5.xml" ContentType="application/vnd.openxmlformats-officedocument.theme+xml"/>
  <Override PartName="/ppt/theme/theme4.xml" ContentType="application/vnd.openxmlformats-officedocument.theme+xml"/>
  <Override PartName="/ppt/theme/theme13.xml" ContentType="application/vnd.openxmlformats-officedocument.theme+xml"/>
  <Override PartName="/ppt/theme/theme3.xml" ContentType="application/vnd.openxmlformats-officedocument.theme+xml"/>
  <Override PartName="/ppt/theme/theme12.xml" ContentType="application/vnd.openxmlformats-officedocument.theme+xml"/>
  <Override PartName="/ppt/theme/theme2.xml" ContentType="application/vnd.openxmlformats-officedocument.theme+xml"/>
  <Override PartName="/ppt/theme/theme11.xml" ContentType="application/vnd.openxmlformats-officedocument.theme+xml"/>
  <Override PartName="/ppt/theme/theme25.xml" ContentType="application/vnd.openxmlformats-officedocument.theme+xml"/>
  <Override PartName="/ppt/theme/theme24.xml" ContentType="application/vnd.openxmlformats-officedocument.theme+xml"/>
  <Override PartName="/ppt/theme/theme23.xml" ContentType="application/vnd.openxmlformats-officedocument.theme+xml"/>
  <Override PartName="/ppt/theme/theme1.xml" ContentType="application/vnd.openxmlformats-officedocument.theme+xml"/>
  <Override PartName="/ppt/theme/theme22.xml" ContentType="application/vnd.openxmlformats-officedocument.theme+xml"/>
  <Override PartName="/ppt/theme/theme21.xml" ContentType="application/vnd.openxmlformats-officedocument.theme+xml"/>
  <Override PartName="/ppt/theme/theme19.xml" ContentType="application/vnd.openxmlformats-officedocument.theme+xml"/>
  <Override PartName="/ppt/theme/theme20.xml" ContentType="application/vnd.openxmlformats-officedocument.theme+xml"/>
  <Override PartName="/ppt/theme/theme18.xml" ContentType="application/vnd.openxmlformats-officedocument.theme+xml"/>
  <Override PartName="/ppt/theme/theme17.xml" ContentType="application/vnd.openxmlformats-officedocument.theme+xml"/>
  <Override PartName="/ppt/theme/theme16.xml" ContentType="application/vnd.openxmlformats-officedocument.theme+xml"/>
  <Override PartName="/ppt/theme/theme15.xml" ContentType="application/vnd.openxmlformats-officedocument.theme+xml"/>
  <Override PartName="/ppt/theme/theme14.xml" ContentType="application/vnd.openxmlformats-officedocument.them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jpeg" ContentType="image/jpeg"/>
  <Override PartName="/ppt/media/image4.jpeg" ContentType="image/jpeg"/>
  <Override PartName="/ppt/media/image5.jpeg" ContentType="image/jpeg"/>
  <Override PartName="/ppt/media/image6.png" ContentType="image/png"/>
  <Override PartName="/ppt/media/image7.png" ContentType="image/png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Layouts/slideLayout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.xml.rels" ContentType="application/vnd.openxmlformats-package.relationships+xml"/>
  <Override PartName="/ppt/slideLayouts/slideLayout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s/_rels/slide5.xml.rels" ContentType="application/vnd.openxmlformats-package.relationships+xml"/>
  <Override PartName="/ppt/slides/_rels/slide21.xml.rels" ContentType="application/vnd.openxmlformats-package.relationships+xml"/>
  <Override PartName="/ppt/slides/_rels/slide19.xml.rels" ContentType="application/vnd.openxmlformats-package.relationships+xml"/>
  <Override PartName="/ppt/slides/_rels/slide4.xml.rels" ContentType="application/vnd.openxmlformats-package.relationships+xml"/>
  <Override PartName="/ppt/slides/_rels/slide20.xml.rels" ContentType="application/vnd.openxmlformats-package.relationships+xml"/>
  <Override PartName="/ppt/slides/_rels/slide18.xml.rels" ContentType="application/vnd.openxmlformats-package.relationships+xml"/>
  <Override PartName="/ppt/slides/_rels/slide3.xml.rels" ContentType="application/vnd.openxmlformats-package.relationships+xml"/>
  <Override PartName="/ppt/slides/_rels/slide17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9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.xml.rels" ContentType="application/vnd.openxmlformats-package.relationships+xml"/>
  <Override PartName="/ppt/slides/_rels/slide16.xml.rels" ContentType="application/vnd.openxmlformats-package.relationships+xml"/>
  <Override PartName="/ppt/slides/_rels/slide2.xml.rels" ContentType="application/vnd.openxmlformats-package.relationshi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17.xml" ContentType="application/vnd.openxmlformats-officedocument.presentationml.slide+xml"/>
  <Override PartName="/ppt/slides/slide3.xml" ContentType="application/vnd.openxmlformats-officedocument.presentationml.slide+xml"/>
  <Override PartName="/ppt/slides/slide18.xml" ContentType="application/vnd.openxmlformats-officedocument.presentationml.slide+xml"/>
  <Override PartName="/ppt/slides/slide20.xml" ContentType="application/vnd.openxmlformats-officedocument.presentationml.slide+xml"/>
  <Override PartName="/ppt/slides/slide4.xml" ContentType="application/vnd.openxmlformats-officedocument.presentationml.slide+xml"/>
  <Override PartName="/ppt/slides/slide19.xml" ContentType="application/vnd.openxmlformats-officedocument.presentationml.slide+xml"/>
  <Override PartName="/ppt/slides/slide5.xml" ContentType="application/vnd.openxmlformats-officedocument.presentationml.slide+xml"/>
  <Override PartName="/ppt/slides/slide21.xml" ContentType="application/vnd.openxmlformats-officedocument.presentationml.slide+xml"/>
  <Override PartName="/ppt/notesSlides/_rels/notesSlide8.xml.rels" ContentType="application/vnd.openxmlformats-package.relationships+xml"/>
  <Override PartName="/ppt/notesSlides/_rels/notesSlide7.xml.rels" ContentType="application/vnd.openxmlformats-package.relationships+xml"/>
  <Override PartName="/ppt/notesSlides/_rels/notesSlide6.xml.rels" ContentType="application/vnd.openxmlformats-package.relationships+xml"/>
  <Override PartName="/ppt/notesSlides/_rels/notesSlide5.xml.rels" ContentType="application/vnd.openxmlformats-package.relationships+xml"/>
  <Override PartName="/ppt/notesSlides/_rels/notesSlide4.xml.rels" ContentType="application/vnd.openxmlformats-package.relationship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  <p:sldMasterId id="2147483670" r:id="rId13"/>
    <p:sldMasterId id="2147483672" r:id="rId14"/>
    <p:sldMasterId id="2147483674" r:id="rId15"/>
    <p:sldMasterId id="2147483676" r:id="rId16"/>
    <p:sldMasterId id="2147483678" r:id="rId17"/>
    <p:sldMasterId id="2147483680" r:id="rId18"/>
    <p:sldMasterId id="2147483682" r:id="rId19"/>
    <p:sldMasterId id="2147483684" r:id="rId20"/>
    <p:sldMasterId id="2147483686" r:id="rId21"/>
    <p:sldMasterId id="2147483688" r:id="rId22"/>
    <p:sldMasterId id="2147483690" r:id="rId23"/>
    <p:sldMasterId id="2147483692" r:id="rId24"/>
    <p:sldMasterId id="2147483694" r:id="rId25"/>
  </p:sldMasterIdLst>
  <p:notesMasterIdLst>
    <p:notesMasterId r:id="rId26"/>
  </p:notesMasterIdLst>
  <p:sldIdLst>
    <p:sldId id="256" r:id="rId27"/>
    <p:sldId id="257" r:id="rId28"/>
    <p:sldId id="258" r:id="rId29"/>
    <p:sldId id="259" r:id="rId30"/>
    <p:sldId id="260" r:id="rId31"/>
    <p:sldId id="261" r:id="rId32"/>
    <p:sldId id="262" r:id="rId33"/>
    <p:sldId id="263" r:id="rId34"/>
    <p:sldId id="264" r:id="rId35"/>
    <p:sldId id="265" r:id="rId36"/>
    <p:sldId id="266" r:id="rId37"/>
    <p:sldId id="267" r:id="rId38"/>
    <p:sldId id="268" r:id="rId39"/>
    <p:sldId id="269" r:id="rId40"/>
    <p:sldId id="270" r:id="rId41"/>
    <p:sldId id="271" r:id="rId42"/>
    <p:sldId id="272" r:id="rId43"/>
    <p:sldId id="273" r:id="rId44"/>
    <p:sldId id="274" r:id="rId45"/>
    <p:sldId id="275" r:id="rId46"/>
    <p:sldId id="276" r:id="rId47"/>
  </p:sldIdLst>
  <p:sldSz cx="12192000" cy="6858000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Master" Target="slideMasters/slideMaster15.xml"/><Relationship Id="rId17" Type="http://schemas.openxmlformats.org/officeDocument/2006/relationships/slideMaster" Target="slideMasters/slideMaster16.xml"/><Relationship Id="rId18" Type="http://schemas.openxmlformats.org/officeDocument/2006/relationships/slideMaster" Target="slideMasters/slideMaster17.xml"/><Relationship Id="rId19" Type="http://schemas.openxmlformats.org/officeDocument/2006/relationships/slideMaster" Target="slideMasters/slideMaster18.xml"/><Relationship Id="rId20" Type="http://schemas.openxmlformats.org/officeDocument/2006/relationships/slideMaster" Target="slideMasters/slideMaster19.xml"/><Relationship Id="rId21" Type="http://schemas.openxmlformats.org/officeDocument/2006/relationships/slideMaster" Target="slideMasters/slideMaster20.xml"/><Relationship Id="rId22" Type="http://schemas.openxmlformats.org/officeDocument/2006/relationships/slideMaster" Target="slideMasters/slideMaster21.xml"/><Relationship Id="rId23" Type="http://schemas.openxmlformats.org/officeDocument/2006/relationships/slideMaster" Target="slideMasters/slideMaster22.xml"/><Relationship Id="rId24" Type="http://schemas.openxmlformats.org/officeDocument/2006/relationships/slideMaster" Target="slideMasters/slideMaster23.xml"/><Relationship Id="rId25" Type="http://schemas.openxmlformats.org/officeDocument/2006/relationships/slideMaster" Target="slideMasters/slideMaster24.xml"/><Relationship Id="rId26" Type="http://schemas.openxmlformats.org/officeDocument/2006/relationships/notesMaster" Target="notesMasters/notesMaster1.xml"/><Relationship Id="rId27" Type="http://schemas.openxmlformats.org/officeDocument/2006/relationships/slide" Target="slides/slide1.xml"/><Relationship Id="rId28" Type="http://schemas.openxmlformats.org/officeDocument/2006/relationships/slide" Target="slides/slide2.xml"/><Relationship Id="rId29" Type="http://schemas.openxmlformats.org/officeDocument/2006/relationships/slide" Target="slides/slide3.xml"/><Relationship Id="rId30" Type="http://schemas.openxmlformats.org/officeDocument/2006/relationships/slide" Target="slides/slide4.xml"/><Relationship Id="rId31" Type="http://schemas.openxmlformats.org/officeDocument/2006/relationships/slide" Target="slides/slide5.xml"/><Relationship Id="rId32" Type="http://schemas.openxmlformats.org/officeDocument/2006/relationships/slide" Target="slides/slide6.xml"/><Relationship Id="rId33" Type="http://schemas.openxmlformats.org/officeDocument/2006/relationships/slide" Target="slides/slide7.xml"/><Relationship Id="rId34" Type="http://schemas.openxmlformats.org/officeDocument/2006/relationships/slide" Target="slides/slide8.xml"/><Relationship Id="rId35" Type="http://schemas.openxmlformats.org/officeDocument/2006/relationships/slide" Target="slides/slide9.xml"/><Relationship Id="rId36" Type="http://schemas.openxmlformats.org/officeDocument/2006/relationships/slide" Target="slides/slide10.xml"/><Relationship Id="rId37" Type="http://schemas.openxmlformats.org/officeDocument/2006/relationships/slide" Target="slides/slide11.xml"/><Relationship Id="rId38" Type="http://schemas.openxmlformats.org/officeDocument/2006/relationships/slide" Target="slides/slide12.xml"/><Relationship Id="rId39" Type="http://schemas.openxmlformats.org/officeDocument/2006/relationships/slide" Target="slides/slide13.xml"/><Relationship Id="rId40" Type="http://schemas.openxmlformats.org/officeDocument/2006/relationships/slide" Target="slides/slide14.xml"/><Relationship Id="rId41" Type="http://schemas.openxmlformats.org/officeDocument/2006/relationships/slide" Target="slides/slide15.xml"/><Relationship Id="rId42" Type="http://schemas.openxmlformats.org/officeDocument/2006/relationships/slide" Target="slides/slide16.xml"/><Relationship Id="rId43" Type="http://schemas.openxmlformats.org/officeDocument/2006/relationships/slide" Target="slides/slide17.xml"/><Relationship Id="rId44" Type="http://schemas.openxmlformats.org/officeDocument/2006/relationships/slide" Target="slides/slide18.xml"/><Relationship Id="rId45" Type="http://schemas.openxmlformats.org/officeDocument/2006/relationships/slide" Target="slides/slide19.xml"/><Relationship Id="rId46" Type="http://schemas.openxmlformats.org/officeDocument/2006/relationships/slide" Target="slides/slide20.xml"/><Relationship Id="rId47" Type="http://schemas.openxmlformats.org/officeDocument/2006/relationships/slide" Target="slides/slide21.xml"/><Relationship Id="rId48" Type="http://schemas.openxmlformats.org/officeDocument/2006/relationships/presProps" Target="presProps.xml"/>
</Relationships>
</file>

<file path=ppt/media/image1.pn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GB" sz="4400" spc="-1" strike="noStrike">
                <a:solidFill>
                  <a:srgbClr val="000000"/>
                </a:solidFill>
                <a:latin typeface="Arial"/>
              </a:rPr>
              <a:t>Click to move the slide</a:t>
            </a: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Click to edit the notes format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GB" sz="1400" spc="-1" strike="noStrike">
                <a:solidFill>
                  <a:srgbClr val="000000"/>
                </a:solidFill>
                <a:latin typeface="Times New Roman"/>
              </a:rPr>
              <a:t>&lt;header&gt;</a:t>
            </a:r>
            <a:endParaRPr b="0" lang="en-GB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11" name="PlaceHolder 4"/>
          <p:cNvSpPr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GB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GB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GB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12" name="PlaceHolder 5"/>
          <p:cNvSpPr>
            <a:spLocks noGrp="1"/>
          </p:cNvSpPr>
          <p:nvPr>
            <p:ph type="ft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GB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GB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GB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13" name="PlaceHolder 6"/>
          <p:cNvSpPr>
            <a:spLocks noGrp="1"/>
          </p:cNvSpPr>
          <p:nvPr>
            <p:ph type="sldNum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GB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81DB93B9-003B-43A9-8ECB-BCE4DF70F0D4}" type="slidenum">
              <a:rPr b="0" lang="en-GB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PlaceHolder 1"/>
          <p:cNvSpPr>
            <a:spLocks noGrp="1"/>
          </p:cNvSpPr>
          <p:nvPr>
            <p:ph type="sldImg"/>
          </p:nvPr>
        </p:nvSpPr>
        <p:spPr>
          <a:xfrm>
            <a:off x="536400" y="763560"/>
            <a:ext cx="6687000" cy="3761280"/>
          </a:xfrm>
          <a:prstGeom prst="rect">
            <a:avLst/>
          </a:prstGeom>
          <a:ln w="0">
            <a:noFill/>
          </a:ln>
        </p:spPr>
      </p:sp>
      <p:sp>
        <p:nvSpPr>
          <p:cNvPr id="375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07120" cy="451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6" name="CustomShape 3"/>
          <p:cNvSpPr/>
          <p:nvPr/>
        </p:nvSpPr>
        <p:spPr>
          <a:xfrm>
            <a:off x="4399200" y="9555480"/>
            <a:ext cx="3362400" cy="492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 defTabSz="914400">
              <a:lnSpc>
                <a:spcPct val="100000"/>
              </a:lnSpc>
            </a:pPr>
            <a:fld id="{090DA702-5310-4BF1-96ED-081F19548477}" type="slidenum">
              <a:rPr b="0" lang="de-DE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PlaceHolder 1"/>
          <p:cNvSpPr>
            <a:spLocks noGrp="1"/>
          </p:cNvSpPr>
          <p:nvPr>
            <p:ph type="sldImg"/>
          </p:nvPr>
        </p:nvSpPr>
        <p:spPr>
          <a:xfrm>
            <a:off x="533520" y="763560"/>
            <a:ext cx="6693480" cy="3761640"/>
          </a:xfrm>
          <a:prstGeom prst="rect">
            <a:avLst/>
          </a:prstGeom>
          <a:ln w="0">
            <a:noFill/>
          </a:ln>
        </p:spPr>
      </p:sp>
      <p:sp>
        <p:nvSpPr>
          <p:cNvPr id="378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07120" cy="451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9" name="CustomShape 3"/>
          <p:cNvSpPr/>
          <p:nvPr/>
        </p:nvSpPr>
        <p:spPr>
          <a:xfrm>
            <a:off x="4399200" y="9555480"/>
            <a:ext cx="3362400" cy="492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 defTabSz="914400">
              <a:lnSpc>
                <a:spcPct val="100000"/>
              </a:lnSpc>
            </a:pPr>
            <a:fld id="{AF5A4F5D-9387-4449-8B4E-A593D329E003}" type="slidenum">
              <a:rPr b="0" lang="de-DE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PlaceHolder 1"/>
          <p:cNvSpPr>
            <a:spLocks noGrp="1"/>
          </p:cNvSpPr>
          <p:nvPr>
            <p:ph type="sldImg"/>
          </p:nvPr>
        </p:nvSpPr>
        <p:spPr>
          <a:xfrm>
            <a:off x="533520" y="763560"/>
            <a:ext cx="6693480" cy="3761640"/>
          </a:xfrm>
          <a:prstGeom prst="rect">
            <a:avLst/>
          </a:prstGeom>
          <a:ln w="0">
            <a:noFill/>
          </a:ln>
        </p:spPr>
      </p:sp>
      <p:sp>
        <p:nvSpPr>
          <p:cNvPr id="381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07120" cy="451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2" name="CustomShape 3"/>
          <p:cNvSpPr/>
          <p:nvPr/>
        </p:nvSpPr>
        <p:spPr>
          <a:xfrm>
            <a:off x="4399200" y="9555480"/>
            <a:ext cx="3362400" cy="492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 defTabSz="914400">
              <a:lnSpc>
                <a:spcPct val="100000"/>
              </a:lnSpc>
            </a:pPr>
            <a:fld id="{10F37DDF-8209-4BB9-8F4C-96FBBFD89FAE}" type="slidenum">
              <a:rPr b="0" lang="de-DE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PlaceHolder 1"/>
          <p:cNvSpPr>
            <a:spLocks noGrp="1"/>
          </p:cNvSpPr>
          <p:nvPr>
            <p:ph type="sldImg"/>
          </p:nvPr>
        </p:nvSpPr>
        <p:spPr>
          <a:xfrm>
            <a:off x="533520" y="763560"/>
            <a:ext cx="6693480" cy="3761640"/>
          </a:xfrm>
          <a:prstGeom prst="rect">
            <a:avLst/>
          </a:prstGeom>
          <a:ln w="0">
            <a:noFill/>
          </a:ln>
        </p:spPr>
      </p:sp>
      <p:sp>
        <p:nvSpPr>
          <p:cNvPr id="384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07120" cy="451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5" name="CustomShape 3"/>
          <p:cNvSpPr/>
          <p:nvPr/>
        </p:nvSpPr>
        <p:spPr>
          <a:xfrm>
            <a:off x="4399200" y="9555480"/>
            <a:ext cx="3362400" cy="492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 defTabSz="914400">
              <a:lnSpc>
                <a:spcPct val="100000"/>
              </a:lnSpc>
            </a:pPr>
            <a:fld id="{E4C01A2E-C740-43E7-9170-60051FA21C5B}" type="slidenum">
              <a:rPr b="0" lang="de-DE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PlaceHolder 1"/>
          <p:cNvSpPr>
            <a:spLocks noGrp="1"/>
          </p:cNvSpPr>
          <p:nvPr>
            <p:ph type="sldImg"/>
          </p:nvPr>
        </p:nvSpPr>
        <p:spPr>
          <a:xfrm>
            <a:off x="536400" y="763560"/>
            <a:ext cx="6687000" cy="3761280"/>
          </a:xfrm>
          <a:prstGeom prst="rect">
            <a:avLst/>
          </a:prstGeom>
          <a:ln w="0">
            <a:noFill/>
          </a:ln>
        </p:spPr>
      </p:sp>
      <p:sp>
        <p:nvSpPr>
          <p:cNvPr id="387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07120" cy="451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8" name="CustomShape 3"/>
          <p:cNvSpPr/>
          <p:nvPr/>
        </p:nvSpPr>
        <p:spPr>
          <a:xfrm>
            <a:off x="4399200" y="9555480"/>
            <a:ext cx="3362400" cy="492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 defTabSz="914400">
              <a:lnSpc>
                <a:spcPct val="100000"/>
              </a:lnSpc>
            </a:pPr>
            <a:fld id="{807F9108-1105-4DD9-BE92-897F6600ABD4}" type="slidenum">
              <a:rPr b="0" lang="de-DE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Tx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Defaul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Defau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5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Defaul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Defaul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Default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Tx" preserve="1">
  <p:cSld name="Default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AndTwoObj" preserve="1">
  <p:cSld name="Default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1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Default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1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2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3.xml"/>
</Relationships>
</file>

<file path=ppt/slideMasters/_rels/slideMaster14.xml.rels><?xml version="1.0" encoding="UTF-8"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4.xml"/>
</Relationships>
</file>

<file path=ppt/slideMasters/_rels/slideMaster15.xml.rels><?xml version="1.0" encoding="UTF-8"?>
<Relationships xmlns="http://schemas.openxmlformats.org/package/2006/relationships"><Relationship Id="rId1" Type="http://schemas.openxmlformats.org/officeDocument/2006/relationships/theme" Target="../theme/theme1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5.xml"/>
</Relationships>
</file>

<file path=ppt/slideMasters/_rels/slideMaster16.xml.rels><?xml version="1.0" encoding="UTF-8"?>
<Relationships xmlns="http://schemas.openxmlformats.org/package/2006/relationships"><Relationship Id="rId1" Type="http://schemas.openxmlformats.org/officeDocument/2006/relationships/theme" Target="../theme/theme1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6.xml"/>
</Relationships>
</file>

<file path=ppt/slideMasters/_rels/slideMaster17.xml.rels><?xml version="1.0" encoding="UTF-8"?>
<Relationships xmlns="http://schemas.openxmlformats.org/package/2006/relationships"><Relationship Id="rId1" Type="http://schemas.openxmlformats.org/officeDocument/2006/relationships/theme" Target="../theme/theme1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7.xml"/>
</Relationships>
</file>

<file path=ppt/slideMasters/_rels/slideMaster18.xml.rels><?xml version="1.0" encoding="UTF-8"?>
<Relationships xmlns="http://schemas.openxmlformats.org/package/2006/relationships"><Relationship Id="rId1" Type="http://schemas.openxmlformats.org/officeDocument/2006/relationships/theme" Target="../theme/theme18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8.xml"/>
</Relationships>
</file>

<file path=ppt/slideMasters/_rels/slideMaster19.xml.rels><?xml version="1.0" encoding="UTF-8"?>
<Relationships xmlns="http://schemas.openxmlformats.org/package/2006/relationships"><Relationship Id="rId1" Type="http://schemas.openxmlformats.org/officeDocument/2006/relationships/theme" Target="../theme/theme19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9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.xml"/>
</Relationships>
</file>

<file path=ppt/slideMasters/_rels/slideMaster20.xml.rels><?xml version="1.0" encoding="UTF-8"?>
<Relationships xmlns="http://schemas.openxmlformats.org/package/2006/relationships"><Relationship Id="rId1" Type="http://schemas.openxmlformats.org/officeDocument/2006/relationships/theme" Target="../theme/theme20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0.xml"/>
</Relationships>
</file>

<file path=ppt/slideMasters/_rels/slideMaster21.xml.rels><?xml version="1.0" encoding="UTF-8"?>
<Relationships xmlns="http://schemas.openxmlformats.org/package/2006/relationships"><Relationship Id="rId1" Type="http://schemas.openxmlformats.org/officeDocument/2006/relationships/theme" Target="../theme/theme2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1.xml"/>
</Relationships>
</file>

<file path=ppt/slideMasters/_rels/slideMaster22.xml.rels><?xml version="1.0" encoding="UTF-8"?>
<Relationships xmlns="http://schemas.openxmlformats.org/package/2006/relationships"><Relationship Id="rId1" Type="http://schemas.openxmlformats.org/officeDocument/2006/relationships/theme" Target="../theme/theme2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2.xml"/>
</Relationships>
</file>

<file path=ppt/slideMasters/_rels/slideMaster23.xml.rels><?xml version="1.0" encoding="UTF-8"?>
<Relationships xmlns="http://schemas.openxmlformats.org/package/2006/relationships"><Relationship Id="rId1" Type="http://schemas.openxmlformats.org/officeDocument/2006/relationships/theme" Target="../theme/theme2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3.xml"/>
</Relationships>
</file>

<file path=ppt/slideMasters/_rels/slideMaster24.xml.rels><?xml version="1.0" encoding="UTF-8"?>
<Relationships xmlns="http://schemas.openxmlformats.org/package/2006/relationships"><Relationship Id="rId1" Type="http://schemas.openxmlformats.org/officeDocument/2006/relationships/theme" Target="../theme/theme2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11444760" y="0"/>
            <a:ext cx="740520" cy="68493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" name="CustomShape 2"/>
          <p:cNvSpPr/>
          <p:nvPr/>
        </p:nvSpPr>
        <p:spPr>
          <a:xfrm>
            <a:off x="11438640" y="6453360"/>
            <a:ext cx="7574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03E0C773-892A-4216-A55C-97D6F24DD6CC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CustomShape 3"/>
          <p:cNvSpPr/>
          <p:nvPr/>
        </p:nvSpPr>
        <p:spPr>
          <a:xfrm>
            <a:off x="912240" y="1268280"/>
            <a:ext cx="9207360" cy="36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360" cy="561240"/>
          </a:xfrm>
          <a:prstGeom prst="rect">
            <a:avLst/>
          </a:prstGeom>
          <a:ln w="0">
            <a:noFill/>
          </a:ln>
        </p:spPr>
      </p:pic>
      <p:pic>
        <p:nvPicPr>
          <p:cNvPr id="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7200" cy="513360"/>
          </a:xfrm>
          <a:prstGeom prst="rect">
            <a:avLst/>
          </a:prstGeom>
          <a:ln w="0">
            <a:noFill/>
          </a:ln>
        </p:spPr>
      </p:pic>
      <p:sp>
        <p:nvSpPr>
          <p:cNvPr id="5" name="CustomShape 4"/>
          <p:cNvSpPr/>
          <p:nvPr/>
        </p:nvSpPr>
        <p:spPr>
          <a:xfrm>
            <a:off x="912240" y="1268280"/>
            <a:ext cx="9207360" cy="36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6" name="CustomShape 5"/>
          <p:cNvSpPr/>
          <p:nvPr/>
        </p:nvSpPr>
        <p:spPr>
          <a:xfrm>
            <a:off x="11444760" y="0"/>
            <a:ext cx="740520" cy="68493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7" name="CustomShape 6"/>
          <p:cNvSpPr/>
          <p:nvPr/>
        </p:nvSpPr>
        <p:spPr>
          <a:xfrm>
            <a:off x="0" y="6642720"/>
            <a:ext cx="121834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GB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CustomShape 1"/>
          <p:cNvSpPr/>
          <p:nvPr/>
        </p:nvSpPr>
        <p:spPr>
          <a:xfrm>
            <a:off x="11444760" y="0"/>
            <a:ext cx="740520" cy="68493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07" name="CustomShape 2"/>
          <p:cNvSpPr/>
          <p:nvPr/>
        </p:nvSpPr>
        <p:spPr>
          <a:xfrm>
            <a:off x="11438640" y="6453360"/>
            <a:ext cx="7574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7DE4935E-7AB6-4E18-9587-8BA087EB3DDD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CustomShape 3"/>
          <p:cNvSpPr/>
          <p:nvPr/>
        </p:nvSpPr>
        <p:spPr>
          <a:xfrm>
            <a:off x="912240" y="1268280"/>
            <a:ext cx="9207360" cy="36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0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360" cy="561240"/>
          </a:xfrm>
          <a:prstGeom prst="rect">
            <a:avLst/>
          </a:prstGeom>
          <a:ln w="0">
            <a:noFill/>
          </a:ln>
        </p:spPr>
      </p:pic>
      <p:pic>
        <p:nvPicPr>
          <p:cNvPr id="11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7200" cy="513360"/>
          </a:xfrm>
          <a:prstGeom prst="rect">
            <a:avLst/>
          </a:prstGeom>
          <a:ln w="0">
            <a:noFill/>
          </a:ln>
        </p:spPr>
      </p:pic>
      <p:sp>
        <p:nvSpPr>
          <p:cNvPr id="111" name="CustomShape 4"/>
          <p:cNvSpPr/>
          <p:nvPr/>
        </p:nvSpPr>
        <p:spPr>
          <a:xfrm>
            <a:off x="912240" y="1268280"/>
            <a:ext cx="9207360" cy="36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12" name="CustomShape 5"/>
          <p:cNvSpPr/>
          <p:nvPr/>
        </p:nvSpPr>
        <p:spPr>
          <a:xfrm>
            <a:off x="11444760" y="0"/>
            <a:ext cx="740520" cy="68493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13" name="CustomShape 6"/>
          <p:cNvSpPr/>
          <p:nvPr/>
        </p:nvSpPr>
        <p:spPr>
          <a:xfrm>
            <a:off x="0" y="6642720"/>
            <a:ext cx="121834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7" r:id="rId4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CustomShape 1"/>
          <p:cNvSpPr/>
          <p:nvPr/>
        </p:nvSpPr>
        <p:spPr>
          <a:xfrm>
            <a:off x="11444760" y="0"/>
            <a:ext cx="740520" cy="68493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23" name="CustomShape 2"/>
          <p:cNvSpPr/>
          <p:nvPr/>
        </p:nvSpPr>
        <p:spPr>
          <a:xfrm>
            <a:off x="11438640" y="6453360"/>
            <a:ext cx="7574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BBB8DF8A-E185-4B2A-80DC-66B925FD4CCD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CustomShape 3"/>
          <p:cNvSpPr/>
          <p:nvPr/>
        </p:nvSpPr>
        <p:spPr>
          <a:xfrm>
            <a:off x="912240" y="1268280"/>
            <a:ext cx="9207360" cy="36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2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360" cy="561240"/>
          </a:xfrm>
          <a:prstGeom prst="rect">
            <a:avLst/>
          </a:prstGeom>
          <a:ln w="0">
            <a:noFill/>
          </a:ln>
        </p:spPr>
      </p:pic>
      <p:pic>
        <p:nvPicPr>
          <p:cNvPr id="12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7200" cy="513360"/>
          </a:xfrm>
          <a:prstGeom prst="rect">
            <a:avLst/>
          </a:prstGeom>
          <a:ln w="0">
            <a:noFill/>
          </a:ln>
        </p:spPr>
      </p:pic>
      <p:sp>
        <p:nvSpPr>
          <p:cNvPr id="127" name="CustomShape 4"/>
          <p:cNvSpPr/>
          <p:nvPr/>
        </p:nvSpPr>
        <p:spPr>
          <a:xfrm>
            <a:off x="912240" y="1268280"/>
            <a:ext cx="9207360" cy="36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28" name="CustomShape 5"/>
          <p:cNvSpPr/>
          <p:nvPr/>
        </p:nvSpPr>
        <p:spPr>
          <a:xfrm>
            <a:off x="11444760" y="0"/>
            <a:ext cx="740520" cy="68493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29" name="CustomShape 6"/>
          <p:cNvSpPr/>
          <p:nvPr/>
        </p:nvSpPr>
        <p:spPr>
          <a:xfrm>
            <a:off x="0" y="6642720"/>
            <a:ext cx="121834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9" r:id="rId4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CustomShape 1"/>
          <p:cNvSpPr/>
          <p:nvPr/>
        </p:nvSpPr>
        <p:spPr>
          <a:xfrm>
            <a:off x="11444760" y="0"/>
            <a:ext cx="740520" cy="68493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39" name="CustomShape 2"/>
          <p:cNvSpPr/>
          <p:nvPr/>
        </p:nvSpPr>
        <p:spPr>
          <a:xfrm>
            <a:off x="11438640" y="6453360"/>
            <a:ext cx="7574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295F7494-00FF-4782-A623-71A1863F0EDA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CustomShape 3"/>
          <p:cNvSpPr/>
          <p:nvPr/>
        </p:nvSpPr>
        <p:spPr>
          <a:xfrm>
            <a:off x="912240" y="1268280"/>
            <a:ext cx="9207360" cy="36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41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360" cy="561240"/>
          </a:xfrm>
          <a:prstGeom prst="rect">
            <a:avLst/>
          </a:prstGeom>
          <a:ln w="0">
            <a:noFill/>
          </a:ln>
        </p:spPr>
      </p:pic>
      <p:pic>
        <p:nvPicPr>
          <p:cNvPr id="142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7200" cy="513360"/>
          </a:xfrm>
          <a:prstGeom prst="rect">
            <a:avLst/>
          </a:prstGeom>
          <a:ln w="0">
            <a:noFill/>
          </a:ln>
        </p:spPr>
      </p:pic>
      <p:sp>
        <p:nvSpPr>
          <p:cNvPr id="143" name="CustomShape 4"/>
          <p:cNvSpPr/>
          <p:nvPr/>
        </p:nvSpPr>
        <p:spPr>
          <a:xfrm>
            <a:off x="912240" y="1268280"/>
            <a:ext cx="9207360" cy="36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44" name="CustomShape 5"/>
          <p:cNvSpPr/>
          <p:nvPr/>
        </p:nvSpPr>
        <p:spPr>
          <a:xfrm>
            <a:off x="11444760" y="0"/>
            <a:ext cx="740520" cy="68493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45" name="CustomShape 6"/>
          <p:cNvSpPr/>
          <p:nvPr/>
        </p:nvSpPr>
        <p:spPr>
          <a:xfrm>
            <a:off x="0" y="6642720"/>
            <a:ext cx="121834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1" r:id="rId4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CustomShape 1"/>
          <p:cNvSpPr/>
          <p:nvPr/>
        </p:nvSpPr>
        <p:spPr>
          <a:xfrm>
            <a:off x="11444760" y="0"/>
            <a:ext cx="740520" cy="68493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55" name="CustomShape 2"/>
          <p:cNvSpPr/>
          <p:nvPr/>
        </p:nvSpPr>
        <p:spPr>
          <a:xfrm>
            <a:off x="11438640" y="6453360"/>
            <a:ext cx="7574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7CE2B7E4-D04F-4C29-8A20-E3F70DDFF25C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CustomShape 3"/>
          <p:cNvSpPr/>
          <p:nvPr/>
        </p:nvSpPr>
        <p:spPr>
          <a:xfrm>
            <a:off x="912240" y="1268280"/>
            <a:ext cx="9207360" cy="36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57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360" cy="561240"/>
          </a:xfrm>
          <a:prstGeom prst="rect">
            <a:avLst/>
          </a:prstGeom>
          <a:ln w="0">
            <a:noFill/>
          </a:ln>
        </p:spPr>
      </p:pic>
      <p:pic>
        <p:nvPicPr>
          <p:cNvPr id="158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7200" cy="513360"/>
          </a:xfrm>
          <a:prstGeom prst="rect">
            <a:avLst/>
          </a:prstGeom>
          <a:ln w="0">
            <a:noFill/>
          </a:ln>
        </p:spPr>
      </p:pic>
      <p:sp>
        <p:nvSpPr>
          <p:cNvPr id="159" name="CustomShape 4"/>
          <p:cNvSpPr/>
          <p:nvPr/>
        </p:nvSpPr>
        <p:spPr>
          <a:xfrm>
            <a:off x="11444760" y="0"/>
            <a:ext cx="740520" cy="68493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60" name="CustomShape 5"/>
          <p:cNvSpPr/>
          <p:nvPr/>
        </p:nvSpPr>
        <p:spPr>
          <a:xfrm>
            <a:off x="11438640" y="6453360"/>
            <a:ext cx="7574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08359BE8-BE94-400B-82DA-605ABC2F256A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CustomShape 6"/>
          <p:cNvSpPr/>
          <p:nvPr/>
        </p:nvSpPr>
        <p:spPr>
          <a:xfrm>
            <a:off x="0" y="6642720"/>
            <a:ext cx="121834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GB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3" r:id="rId4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CustomShape 1"/>
          <p:cNvSpPr/>
          <p:nvPr/>
        </p:nvSpPr>
        <p:spPr>
          <a:xfrm>
            <a:off x="11444760" y="0"/>
            <a:ext cx="740520" cy="68493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65" name="CustomShape 2"/>
          <p:cNvSpPr/>
          <p:nvPr/>
        </p:nvSpPr>
        <p:spPr>
          <a:xfrm>
            <a:off x="11438640" y="6453360"/>
            <a:ext cx="7574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6E4179FA-E1AA-43A9-92ED-CFAB940CFED9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CustomShape 3"/>
          <p:cNvSpPr/>
          <p:nvPr/>
        </p:nvSpPr>
        <p:spPr>
          <a:xfrm>
            <a:off x="912240" y="1268280"/>
            <a:ext cx="9207360" cy="36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67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360" cy="561240"/>
          </a:xfrm>
          <a:prstGeom prst="rect">
            <a:avLst/>
          </a:prstGeom>
          <a:ln w="0">
            <a:noFill/>
          </a:ln>
        </p:spPr>
      </p:pic>
      <p:pic>
        <p:nvPicPr>
          <p:cNvPr id="168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7200" cy="513360"/>
          </a:xfrm>
          <a:prstGeom prst="rect">
            <a:avLst/>
          </a:prstGeom>
          <a:ln w="0">
            <a:noFill/>
          </a:ln>
        </p:spPr>
      </p:pic>
      <p:sp>
        <p:nvSpPr>
          <p:cNvPr id="169" name="CustomShape 4"/>
          <p:cNvSpPr/>
          <p:nvPr/>
        </p:nvSpPr>
        <p:spPr>
          <a:xfrm>
            <a:off x="11444760" y="0"/>
            <a:ext cx="740520" cy="68493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70" name="CustomShape 5"/>
          <p:cNvSpPr/>
          <p:nvPr/>
        </p:nvSpPr>
        <p:spPr>
          <a:xfrm>
            <a:off x="11438640" y="6453360"/>
            <a:ext cx="7574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B73FAC32-999A-4F10-A1F3-9EFF3A8572BD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CustomShape 6"/>
          <p:cNvSpPr/>
          <p:nvPr/>
        </p:nvSpPr>
        <p:spPr>
          <a:xfrm>
            <a:off x="0" y="6642720"/>
            <a:ext cx="121834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4"/>
  </p:sldLayoutIdLst>
</p:sldMaster>
</file>

<file path=ppt/slideMasters/slideMaster1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CustomShape 1"/>
          <p:cNvSpPr/>
          <p:nvPr/>
        </p:nvSpPr>
        <p:spPr>
          <a:xfrm>
            <a:off x="11444760" y="0"/>
            <a:ext cx="740520" cy="68493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79" name="CustomShape 2"/>
          <p:cNvSpPr/>
          <p:nvPr/>
        </p:nvSpPr>
        <p:spPr>
          <a:xfrm>
            <a:off x="11438640" y="6453360"/>
            <a:ext cx="7574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61F9150F-A1AD-4F42-8A19-0A5A20E17AAB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CustomShape 3"/>
          <p:cNvSpPr/>
          <p:nvPr/>
        </p:nvSpPr>
        <p:spPr>
          <a:xfrm>
            <a:off x="912240" y="1268280"/>
            <a:ext cx="9207360" cy="36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81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360" cy="561240"/>
          </a:xfrm>
          <a:prstGeom prst="rect">
            <a:avLst/>
          </a:prstGeom>
          <a:ln w="0">
            <a:noFill/>
          </a:ln>
        </p:spPr>
      </p:pic>
      <p:pic>
        <p:nvPicPr>
          <p:cNvPr id="182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7200" cy="513360"/>
          </a:xfrm>
          <a:prstGeom prst="rect">
            <a:avLst/>
          </a:prstGeom>
          <a:ln w="0">
            <a:noFill/>
          </a:ln>
        </p:spPr>
      </p:pic>
      <p:sp>
        <p:nvSpPr>
          <p:cNvPr id="183" name="CustomShape 4"/>
          <p:cNvSpPr/>
          <p:nvPr/>
        </p:nvSpPr>
        <p:spPr>
          <a:xfrm>
            <a:off x="11444760" y="0"/>
            <a:ext cx="740520" cy="68493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84" name="CustomShape 5"/>
          <p:cNvSpPr/>
          <p:nvPr/>
        </p:nvSpPr>
        <p:spPr>
          <a:xfrm>
            <a:off x="11438640" y="6453360"/>
            <a:ext cx="7574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DA906426-1DF9-4809-8BE2-CF60BB846691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" name="CustomShape 6"/>
          <p:cNvSpPr/>
          <p:nvPr/>
        </p:nvSpPr>
        <p:spPr>
          <a:xfrm>
            <a:off x="0" y="6642720"/>
            <a:ext cx="121834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7" r:id="rId4"/>
  </p:sldLayoutIdLst>
</p:sldMaster>
</file>

<file path=ppt/slideMasters/slideMaster1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CustomShape 1"/>
          <p:cNvSpPr/>
          <p:nvPr/>
        </p:nvSpPr>
        <p:spPr>
          <a:xfrm>
            <a:off x="11444760" y="0"/>
            <a:ext cx="740520" cy="68493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97" name="CustomShape 2"/>
          <p:cNvSpPr/>
          <p:nvPr/>
        </p:nvSpPr>
        <p:spPr>
          <a:xfrm>
            <a:off x="11438640" y="6453360"/>
            <a:ext cx="7574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88F924EE-8661-4033-8795-0A41FDAD9B3E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8" name="CustomShape 3"/>
          <p:cNvSpPr/>
          <p:nvPr/>
        </p:nvSpPr>
        <p:spPr>
          <a:xfrm>
            <a:off x="912240" y="1268280"/>
            <a:ext cx="9207360" cy="36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9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360" cy="561240"/>
          </a:xfrm>
          <a:prstGeom prst="rect">
            <a:avLst/>
          </a:prstGeom>
          <a:ln w="0">
            <a:noFill/>
          </a:ln>
        </p:spPr>
      </p:pic>
      <p:pic>
        <p:nvPicPr>
          <p:cNvPr id="20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7200" cy="513360"/>
          </a:xfrm>
          <a:prstGeom prst="rect">
            <a:avLst/>
          </a:prstGeom>
          <a:ln w="0">
            <a:noFill/>
          </a:ln>
        </p:spPr>
      </p:pic>
      <p:sp>
        <p:nvSpPr>
          <p:cNvPr id="201" name="CustomShape 4"/>
          <p:cNvSpPr/>
          <p:nvPr/>
        </p:nvSpPr>
        <p:spPr>
          <a:xfrm>
            <a:off x="11444760" y="0"/>
            <a:ext cx="740520" cy="68493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02" name="CustomShape 5"/>
          <p:cNvSpPr/>
          <p:nvPr/>
        </p:nvSpPr>
        <p:spPr>
          <a:xfrm>
            <a:off x="11438640" y="6453360"/>
            <a:ext cx="7574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65DD4977-5D8A-4D17-809A-33225B9B0766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3" name="CustomShape 6"/>
          <p:cNvSpPr/>
          <p:nvPr/>
        </p:nvSpPr>
        <p:spPr>
          <a:xfrm>
            <a:off x="0" y="6642720"/>
            <a:ext cx="121834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9" r:id="rId4"/>
  </p:sldLayoutIdLst>
</p:sldMaster>
</file>

<file path=ppt/slideMasters/slideMaster1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CustomShape 1"/>
          <p:cNvSpPr/>
          <p:nvPr/>
        </p:nvSpPr>
        <p:spPr>
          <a:xfrm>
            <a:off x="11444760" y="0"/>
            <a:ext cx="740520" cy="68493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05" name="CustomShape 2"/>
          <p:cNvSpPr/>
          <p:nvPr/>
        </p:nvSpPr>
        <p:spPr>
          <a:xfrm>
            <a:off x="11438640" y="6453360"/>
            <a:ext cx="7574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49C56DCD-3616-465B-8C2B-2BB9B241726B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6" name="CustomShape 3"/>
          <p:cNvSpPr/>
          <p:nvPr/>
        </p:nvSpPr>
        <p:spPr>
          <a:xfrm>
            <a:off x="912240" y="1268280"/>
            <a:ext cx="9207360" cy="36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07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360" cy="561240"/>
          </a:xfrm>
          <a:prstGeom prst="rect">
            <a:avLst/>
          </a:prstGeom>
          <a:ln w="0">
            <a:noFill/>
          </a:ln>
        </p:spPr>
      </p:pic>
      <p:pic>
        <p:nvPicPr>
          <p:cNvPr id="208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7200" cy="513360"/>
          </a:xfrm>
          <a:prstGeom prst="rect">
            <a:avLst/>
          </a:prstGeom>
          <a:ln w="0">
            <a:noFill/>
          </a:ln>
        </p:spPr>
      </p:pic>
      <p:sp>
        <p:nvSpPr>
          <p:cNvPr id="209" name="CustomShape 4"/>
          <p:cNvSpPr/>
          <p:nvPr/>
        </p:nvSpPr>
        <p:spPr>
          <a:xfrm>
            <a:off x="11444760" y="0"/>
            <a:ext cx="740520" cy="68493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10" name="CustomShape 5"/>
          <p:cNvSpPr/>
          <p:nvPr/>
        </p:nvSpPr>
        <p:spPr>
          <a:xfrm>
            <a:off x="11438640" y="6453360"/>
            <a:ext cx="7574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2FC70EE0-1999-44B9-AD5D-54CD3A739603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1" name="CustomShape 6"/>
          <p:cNvSpPr/>
          <p:nvPr/>
        </p:nvSpPr>
        <p:spPr>
          <a:xfrm>
            <a:off x="0" y="6642720"/>
            <a:ext cx="121834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1" r:id="rId4"/>
  </p:sldLayoutIdLst>
</p:sldMaster>
</file>

<file path=ppt/slideMasters/slideMaster1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CustomShape 1"/>
          <p:cNvSpPr/>
          <p:nvPr/>
        </p:nvSpPr>
        <p:spPr>
          <a:xfrm>
            <a:off x="11444760" y="0"/>
            <a:ext cx="740520" cy="68493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17" name="CustomShape 2"/>
          <p:cNvSpPr/>
          <p:nvPr/>
        </p:nvSpPr>
        <p:spPr>
          <a:xfrm>
            <a:off x="11438640" y="6453360"/>
            <a:ext cx="7574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D6567D53-DD2A-469B-B290-0CDA3CA24AAD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8" name="CustomShape 3"/>
          <p:cNvSpPr/>
          <p:nvPr/>
        </p:nvSpPr>
        <p:spPr>
          <a:xfrm>
            <a:off x="912240" y="1268280"/>
            <a:ext cx="9207360" cy="36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1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360" cy="561240"/>
          </a:xfrm>
          <a:prstGeom prst="rect">
            <a:avLst/>
          </a:prstGeom>
          <a:ln w="0">
            <a:noFill/>
          </a:ln>
        </p:spPr>
      </p:pic>
      <p:pic>
        <p:nvPicPr>
          <p:cNvPr id="22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7200" cy="513360"/>
          </a:xfrm>
          <a:prstGeom prst="rect">
            <a:avLst/>
          </a:prstGeom>
          <a:ln w="0">
            <a:noFill/>
          </a:ln>
        </p:spPr>
      </p:pic>
      <p:sp>
        <p:nvSpPr>
          <p:cNvPr id="221" name="CustomShape 4"/>
          <p:cNvSpPr/>
          <p:nvPr/>
        </p:nvSpPr>
        <p:spPr>
          <a:xfrm>
            <a:off x="11444760" y="0"/>
            <a:ext cx="740520" cy="68493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22" name="CustomShape 5"/>
          <p:cNvSpPr/>
          <p:nvPr/>
        </p:nvSpPr>
        <p:spPr>
          <a:xfrm>
            <a:off x="11438640" y="6453360"/>
            <a:ext cx="7574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AE905ED8-BF04-47DE-A6A6-05A295B72C65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3" name="CustomShape 6"/>
          <p:cNvSpPr/>
          <p:nvPr/>
        </p:nvSpPr>
        <p:spPr>
          <a:xfrm>
            <a:off x="0" y="6642720"/>
            <a:ext cx="121834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3" r:id="rId4"/>
  </p:sldLayoutIdLst>
</p:sldMaster>
</file>

<file path=ppt/slideMasters/slideMaster1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CustomShape 1"/>
          <p:cNvSpPr/>
          <p:nvPr/>
        </p:nvSpPr>
        <p:spPr>
          <a:xfrm>
            <a:off x="11444760" y="0"/>
            <a:ext cx="740520" cy="68493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29" name="CustomShape 2"/>
          <p:cNvSpPr/>
          <p:nvPr/>
        </p:nvSpPr>
        <p:spPr>
          <a:xfrm>
            <a:off x="11438640" y="6453360"/>
            <a:ext cx="7574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C5F52ED3-92A8-4F75-ADD5-A56B945199AF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0" name="CustomShape 3"/>
          <p:cNvSpPr/>
          <p:nvPr/>
        </p:nvSpPr>
        <p:spPr>
          <a:xfrm>
            <a:off x="912240" y="1268280"/>
            <a:ext cx="9207360" cy="36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31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360" cy="561240"/>
          </a:xfrm>
          <a:prstGeom prst="rect">
            <a:avLst/>
          </a:prstGeom>
          <a:ln w="0">
            <a:noFill/>
          </a:ln>
        </p:spPr>
      </p:pic>
      <p:pic>
        <p:nvPicPr>
          <p:cNvPr id="232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7200" cy="513360"/>
          </a:xfrm>
          <a:prstGeom prst="rect">
            <a:avLst/>
          </a:prstGeom>
          <a:ln w="0">
            <a:noFill/>
          </a:ln>
        </p:spPr>
      </p:pic>
      <p:sp>
        <p:nvSpPr>
          <p:cNvPr id="233" name="CustomShape 4"/>
          <p:cNvSpPr/>
          <p:nvPr/>
        </p:nvSpPr>
        <p:spPr>
          <a:xfrm>
            <a:off x="11444760" y="0"/>
            <a:ext cx="740520" cy="68493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34" name="CustomShape 5"/>
          <p:cNvSpPr/>
          <p:nvPr/>
        </p:nvSpPr>
        <p:spPr>
          <a:xfrm>
            <a:off x="11438640" y="6453360"/>
            <a:ext cx="7574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8591EA85-A507-4031-8AEB-ED0CF5B19493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5" name="CustomShape 6"/>
          <p:cNvSpPr/>
          <p:nvPr/>
        </p:nvSpPr>
        <p:spPr>
          <a:xfrm>
            <a:off x="0" y="6642720"/>
            <a:ext cx="121834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5" r:id="rId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ustomShape 1"/>
          <p:cNvSpPr/>
          <p:nvPr/>
        </p:nvSpPr>
        <p:spPr>
          <a:xfrm>
            <a:off x="11444760" y="0"/>
            <a:ext cx="740520" cy="68493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1" name="CustomShape 2"/>
          <p:cNvSpPr/>
          <p:nvPr/>
        </p:nvSpPr>
        <p:spPr>
          <a:xfrm>
            <a:off x="11438640" y="6453360"/>
            <a:ext cx="7574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1F4D7338-E9B4-4E89-97BC-FEAB86362533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CustomShape 3"/>
          <p:cNvSpPr/>
          <p:nvPr/>
        </p:nvSpPr>
        <p:spPr>
          <a:xfrm>
            <a:off x="912240" y="1268280"/>
            <a:ext cx="9207360" cy="36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360" cy="561240"/>
          </a:xfrm>
          <a:prstGeom prst="rect">
            <a:avLst/>
          </a:prstGeom>
          <a:ln w="0">
            <a:noFill/>
          </a:ln>
        </p:spPr>
      </p:pic>
      <p:pic>
        <p:nvPicPr>
          <p:cNvPr id="1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7200" cy="513360"/>
          </a:xfrm>
          <a:prstGeom prst="rect">
            <a:avLst/>
          </a:prstGeom>
          <a:ln w="0">
            <a:noFill/>
          </a:ln>
        </p:spPr>
      </p:pic>
      <p:sp>
        <p:nvSpPr>
          <p:cNvPr id="15" name="CustomShape 4"/>
          <p:cNvSpPr/>
          <p:nvPr/>
        </p:nvSpPr>
        <p:spPr>
          <a:xfrm>
            <a:off x="912240" y="1268280"/>
            <a:ext cx="9207360" cy="36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6" name="CustomShape 5"/>
          <p:cNvSpPr/>
          <p:nvPr/>
        </p:nvSpPr>
        <p:spPr>
          <a:xfrm>
            <a:off x="11444760" y="0"/>
            <a:ext cx="740520" cy="68493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7" name="CustomShape 6"/>
          <p:cNvSpPr/>
          <p:nvPr/>
        </p:nvSpPr>
        <p:spPr>
          <a:xfrm>
            <a:off x="0" y="6642720"/>
            <a:ext cx="121834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4"/>
  </p:sldLayoutIdLst>
</p:sldMaster>
</file>

<file path=ppt/slideMasters/slideMaster2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CustomShape 1"/>
          <p:cNvSpPr/>
          <p:nvPr/>
        </p:nvSpPr>
        <p:spPr>
          <a:xfrm>
            <a:off x="11444760" y="0"/>
            <a:ext cx="740520" cy="68493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43" name="CustomShape 2"/>
          <p:cNvSpPr/>
          <p:nvPr/>
        </p:nvSpPr>
        <p:spPr>
          <a:xfrm>
            <a:off x="11438640" y="6453360"/>
            <a:ext cx="7574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5AB26593-9FC7-4803-9403-0ADDDBA34C2D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4" name="CustomShape 3"/>
          <p:cNvSpPr/>
          <p:nvPr/>
        </p:nvSpPr>
        <p:spPr>
          <a:xfrm>
            <a:off x="912240" y="1268280"/>
            <a:ext cx="9207360" cy="36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4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360" cy="561240"/>
          </a:xfrm>
          <a:prstGeom prst="rect">
            <a:avLst/>
          </a:prstGeom>
          <a:ln w="0">
            <a:noFill/>
          </a:ln>
        </p:spPr>
      </p:pic>
      <p:pic>
        <p:nvPicPr>
          <p:cNvPr id="24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7200" cy="513360"/>
          </a:xfrm>
          <a:prstGeom prst="rect">
            <a:avLst/>
          </a:prstGeom>
          <a:ln w="0">
            <a:noFill/>
          </a:ln>
        </p:spPr>
      </p:pic>
      <p:sp>
        <p:nvSpPr>
          <p:cNvPr id="247" name="CustomShape 4"/>
          <p:cNvSpPr/>
          <p:nvPr/>
        </p:nvSpPr>
        <p:spPr>
          <a:xfrm>
            <a:off x="11444760" y="0"/>
            <a:ext cx="740520" cy="68493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48" name="CustomShape 5"/>
          <p:cNvSpPr/>
          <p:nvPr/>
        </p:nvSpPr>
        <p:spPr>
          <a:xfrm>
            <a:off x="11438640" y="6453360"/>
            <a:ext cx="7574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329F60F5-3164-493D-91B8-3E45C6F22E5B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9" name="CustomShape 6"/>
          <p:cNvSpPr/>
          <p:nvPr/>
        </p:nvSpPr>
        <p:spPr>
          <a:xfrm>
            <a:off x="0" y="6642720"/>
            <a:ext cx="121834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7" r:id="rId4"/>
  </p:sldLayoutIdLst>
</p:sldMaster>
</file>

<file path=ppt/slideMasters/slideMaster2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CustomShape 1"/>
          <p:cNvSpPr/>
          <p:nvPr/>
        </p:nvSpPr>
        <p:spPr>
          <a:xfrm>
            <a:off x="11444760" y="0"/>
            <a:ext cx="740520" cy="68493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53" name="CustomShape 2"/>
          <p:cNvSpPr/>
          <p:nvPr/>
        </p:nvSpPr>
        <p:spPr>
          <a:xfrm>
            <a:off x="11438640" y="6453360"/>
            <a:ext cx="7574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E01879AF-8235-45C0-BDA8-791C15B675AA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4" name="CustomShape 3"/>
          <p:cNvSpPr/>
          <p:nvPr/>
        </p:nvSpPr>
        <p:spPr>
          <a:xfrm>
            <a:off x="912240" y="1268280"/>
            <a:ext cx="9207360" cy="36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5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360" cy="561240"/>
          </a:xfrm>
          <a:prstGeom prst="rect">
            <a:avLst/>
          </a:prstGeom>
          <a:ln w="0">
            <a:noFill/>
          </a:ln>
        </p:spPr>
      </p:pic>
      <p:pic>
        <p:nvPicPr>
          <p:cNvPr id="25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7200" cy="513360"/>
          </a:xfrm>
          <a:prstGeom prst="rect">
            <a:avLst/>
          </a:prstGeom>
          <a:ln w="0">
            <a:noFill/>
          </a:ln>
        </p:spPr>
      </p:pic>
      <p:sp>
        <p:nvSpPr>
          <p:cNvPr id="257" name="CustomShape 4"/>
          <p:cNvSpPr/>
          <p:nvPr/>
        </p:nvSpPr>
        <p:spPr>
          <a:xfrm>
            <a:off x="11444760" y="0"/>
            <a:ext cx="740520" cy="68493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58" name="CustomShape 5"/>
          <p:cNvSpPr/>
          <p:nvPr/>
        </p:nvSpPr>
        <p:spPr>
          <a:xfrm>
            <a:off x="11438640" y="6453360"/>
            <a:ext cx="7574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7CEBE495-5230-406A-A5EE-2A30D4415BD9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9" name="CustomShape 6"/>
          <p:cNvSpPr/>
          <p:nvPr/>
        </p:nvSpPr>
        <p:spPr>
          <a:xfrm>
            <a:off x="0" y="6642720"/>
            <a:ext cx="121834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9" r:id="rId4"/>
  </p:sldLayoutIdLst>
</p:sldMaster>
</file>

<file path=ppt/slideMasters/slideMaster2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CustomShape 1"/>
          <p:cNvSpPr/>
          <p:nvPr/>
        </p:nvSpPr>
        <p:spPr>
          <a:xfrm>
            <a:off x="11444760" y="0"/>
            <a:ext cx="740520" cy="68493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61" name="CustomShape 2"/>
          <p:cNvSpPr/>
          <p:nvPr/>
        </p:nvSpPr>
        <p:spPr>
          <a:xfrm>
            <a:off x="11438640" y="6453360"/>
            <a:ext cx="7574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C458A6F3-6103-4DD9-8B6A-85D047ABD9BA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2" name="CustomShape 3"/>
          <p:cNvSpPr/>
          <p:nvPr/>
        </p:nvSpPr>
        <p:spPr>
          <a:xfrm>
            <a:off x="912240" y="1268280"/>
            <a:ext cx="9207360" cy="36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6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360" cy="561240"/>
          </a:xfrm>
          <a:prstGeom prst="rect">
            <a:avLst/>
          </a:prstGeom>
          <a:ln w="0">
            <a:noFill/>
          </a:ln>
        </p:spPr>
      </p:pic>
      <p:pic>
        <p:nvPicPr>
          <p:cNvPr id="26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7200" cy="513360"/>
          </a:xfrm>
          <a:prstGeom prst="rect">
            <a:avLst/>
          </a:prstGeom>
          <a:ln w="0">
            <a:noFill/>
          </a:ln>
        </p:spPr>
      </p:pic>
      <p:sp>
        <p:nvSpPr>
          <p:cNvPr id="265" name="CustomShape 4"/>
          <p:cNvSpPr/>
          <p:nvPr/>
        </p:nvSpPr>
        <p:spPr>
          <a:xfrm>
            <a:off x="11444760" y="0"/>
            <a:ext cx="740520" cy="68493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66" name="CustomShape 5"/>
          <p:cNvSpPr/>
          <p:nvPr/>
        </p:nvSpPr>
        <p:spPr>
          <a:xfrm>
            <a:off x="11438640" y="6453360"/>
            <a:ext cx="7574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D425C70C-F45A-43C0-84AE-65DF5B05E403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7" name="CustomShape 6"/>
          <p:cNvSpPr/>
          <p:nvPr/>
        </p:nvSpPr>
        <p:spPr>
          <a:xfrm>
            <a:off x="0" y="6642720"/>
            <a:ext cx="121834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1" r:id="rId4"/>
  </p:sldLayoutIdLst>
</p:sldMaster>
</file>

<file path=ppt/slideMasters/slideMaster2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CustomShape 1"/>
          <p:cNvSpPr/>
          <p:nvPr/>
        </p:nvSpPr>
        <p:spPr>
          <a:xfrm>
            <a:off x="11444760" y="0"/>
            <a:ext cx="740520" cy="68493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77" name="CustomShape 2"/>
          <p:cNvSpPr/>
          <p:nvPr/>
        </p:nvSpPr>
        <p:spPr>
          <a:xfrm>
            <a:off x="11438640" y="6453360"/>
            <a:ext cx="7574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5DE0DD44-685F-44A1-B6B8-7AF667252254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8" name="CustomShape 3"/>
          <p:cNvSpPr/>
          <p:nvPr/>
        </p:nvSpPr>
        <p:spPr>
          <a:xfrm>
            <a:off x="912240" y="1268280"/>
            <a:ext cx="9207360" cy="36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7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360" cy="561240"/>
          </a:xfrm>
          <a:prstGeom prst="rect">
            <a:avLst/>
          </a:prstGeom>
          <a:ln w="0">
            <a:noFill/>
          </a:ln>
        </p:spPr>
      </p:pic>
      <p:pic>
        <p:nvPicPr>
          <p:cNvPr id="28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7200" cy="513360"/>
          </a:xfrm>
          <a:prstGeom prst="rect">
            <a:avLst/>
          </a:prstGeom>
          <a:ln w="0">
            <a:noFill/>
          </a:ln>
        </p:spPr>
      </p:pic>
      <p:sp>
        <p:nvSpPr>
          <p:cNvPr id="281" name="CustomShape 4"/>
          <p:cNvSpPr/>
          <p:nvPr/>
        </p:nvSpPr>
        <p:spPr>
          <a:xfrm>
            <a:off x="11444760" y="0"/>
            <a:ext cx="740520" cy="68493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82" name="CustomShape 5"/>
          <p:cNvSpPr/>
          <p:nvPr/>
        </p:nvSpPr>
        <p:spPr>
          <a:xfrm>
            <a:off x="11438640" y="6453360"/>
            <a:ext cx="7574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072B34C0-6AB5-4FC0-BD0C-482FD56B8A99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3" name="CustomShape 6"/>
          <p:cNvSpPr/>
          <p:nvPr/>
        </p:nvSpPr>
        <p:spPr>
          <a:xfrm>
            <a:off x="0" y="6642720"/>
            <a:ext cx="121834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3" r:id="rId4"/>
  </p:sldLayoutIdLst>
</p:sldMaster>
</file>

<file path=ppt/slideMasters/slideMaster2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CustomShape 1"/>
          <p:cNvSpPr/>
          <p:nvPr/>
        </p:nvSpPr>
        <p:spPr>
          <a:xfrm>
            <a:off x="11444760" y="0"/>
            <a:ext cx="740520" cy="68493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93" name="CustomShape 2"/>
          <p:cNvSpPr/>
          <p:nvPr/>
        </p:nvSpPr>
        <p:spPr>
          <a:xfrm>
            <a:off x="11438640" y="6453360"/>
            <a:ext cx="7574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A8D0A275-742B-4C83-ACF9-4DBF2433A9ED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4" name="CustomShape 3"/>
          <p:cNvSpPr/>
          <p:nvPr/>
        </p:nvSpPr>
        <p:spPr>
          <a:xfrm>
            <a:off x="912240" y="1268280"/>
            <a:ext cx="9207360" cy="36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9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360" cy="561240"/>
          </a:xfrm>
          <a:prstGeom prst="rect">
            <a:avLst/>
          </a:prstGeom>
          <a:ln w="0">
            <a:noFill/>
          </a:ln>
        </p:spPr>
      </p:pic>
      <p:pic>
        <p:nvPicPr>
          <p:cNvPr id="29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7200" cy="513360"/>
          </a:xfrm>
          <a:prstGeom prst="rect">
            <a:avLst/>
          </a:prstGeom>
          <a:ln w="0">
            <a:noFill/>
          </a:ln>
        </p:spPr>
      </p:pic>
      <p:sp>
        <p:nvSpPr>
          <p:cNvPr id="297" name="CustomShape 4"/>
          <p:cNvSpPr/>
          <p:nvPr/>
        </p:nvSpPr>
        <p:spPr>
          <a:xfrm>
            <a:off x="11444760" y="0"/>
            <a:ext cx="740520" cy="68493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98" name="CustomShape 5"/>
          <p:cNvSpPr/>
          <p:nvPr/>
        </p:nvSpPr>
        <p:spPr>
          <a:xfrm>
            <a:off x="11438640" y="6453360"/>
            <a:ext cx="7574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933337FB-8B6D-4002-A409-3B504828560E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9" name="CustomShape 6"/>
          <p:cNvSpPr/>
          <p:nvPr/>
        </p:nvSpPr>
        <p:spPr>
          <a:xfrm>
            <a:off x="0" y="6642720"/>
            <a:ext cx="121834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5" r:id="rId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ustomShape 1"/>
          <p:cNvSpPr/>
          <p:nvPr/>
        </p:nvSpPr>
        <p:spPr>
          <a:xfrm>
            <a:off x="11444760" y="0"/>
            <a:ext cx="740520" cy="68493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5" name="CustomShape 2"/>
          <p:cNvSpPr/>
          <p:nvPr/>
        </p:nvSpPr>
        <p:spPr>
          <a:xfrm>
            <a:off x="11438640" y="6453360"/>
            <a:ext cx="7574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DD155C3D-DBE0-403F-BDD4-6BFB974A8B12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CustomShape 3"/>
          <p:cNvSpPr/>
          <p:nvPr/>
        </p:nvSpPr>
        <p:spPr>
          <a:xfrm>
            <a:off x="912240" y="1268280"/>
            <a:ext cx="9207360" cy="36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7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360" cy="561240"/>
          </a:xfrm>
          <a:prstGeom prst="rect">
            <a:avLst/>
          </a:prstGeom>
          <a:ln w="0">
            <a:noFill/>
          </a:ln>
        </p:spPr>
      </p:pic>
      <p:pic>
        <p:nvPicPr>
          <p:cNvPr id="28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7200" cy="513360"/>
          </a:xfrm>
          <a:prstGeom prst="rect">
            <a:avLst/>
          </a:prstGeom>
          <a:ln w="0">
            <a:noFill/>
          </a:ln>
        </p:spPr>
      </p:pic>
      <p:sp>
        <p:nvSpPr>
          <p:cNvPr id="29" name="CustomShape 4"/>
          <p:cNvSpPr/>
          <p:nvPr/>
        </p:nvSpPr>
        <p:spPr>
          <a:xfrm>
            <a:off x="912240" y="1268280"/>
            <a:ext cx="9207360" cy="36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30" name="CustomShape 5"/>
          <p:cNvSpPr/>
          <p:nvPr/>
        </p:nvSpPr>
        <p:spPr>
          <a:xfrm>
            <a:off x="11444760" y="0"/>
            <a:ext cx="740520" cy="68493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31" name="CustomShape 6"/>
          <p:cNvSpPr/>
          <p:nvPr/>
        </p:nvSpPr>
        <p:spPr>
          <a:xfrm>
            <a:off x="0" y="6642720"/>
            <a:ext cx="121834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ustomShape 1"/>
          <p:cNvSpPr/>
          <p:nvPr/>
        </p:nvSpPr>
        <p:spPr>
          <a:xfrm>
            <a:off x="11444760" y="0"/>
            <a:ext cx="740520" cy="68493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43" name="CustomShape 2"/>
          <p:cNvSpPr/>
          <p:nvPr/>
        </p:nvSpPr>
        <p:spPr>
          <a:xfrm>
            <a:off x="11438640" y="6453360"/>
            <a:ext cx="7574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8A74C127-DB49-419D-BEF5-575486F0B8FE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CustomShape 3"/>
          <p:cNvSpPr/>
          <p:nvPr/>
        </p:nvSpPr>
        <p:spPr>
          <a:xfrm>
            <a:off x="912240" y="1268280"/>
            <a:ext cx="9207360" cy="36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4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360" cy="561240"/>
          </a:xfrm>
          <a:prstGeom prst="rect">
            <a:avLst/>
          </a:prstGeom>
          <a:ln w="0">
            <a:noFill/>
          </a:ln>
        </p:spPr>
      </p:pic>
      <p:pic>
        <p:nvPicPr>
          <p:cNvPr id="4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7200" cy="513360"/>
          </a:xfrm>
          <a:prstGeom prst="rect">
            <a:avLst/>
          </a:prstGeom>
          <a:ln w="0">
            <a:noFill/>
          </a:ln>
        </p:spPr>
      </p:pic>
      <p:sp>
        <p:nvSpPr>
          <p:cNvPr id="47" name="CustomShape 4"/>
          <p:cNvSpPr/>
          <p:nvPr/>
        </p:nvSpPr>
        <p:spPr>
          <a:xfrm>
            <a:off x="912240" y="1268280"/>
            <a:ext cx="9207360" cy="36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48" name="CustomShape 5"/>
          <p:cNvSpPr/>
          <p:nvPr/>
        </p:nvSpPr>
        <p:spPr>
          <a:xfrm>
            <a:off x="11444760" y="0"/>
            <a:ext cx="740520" cy="68493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49" name="CustomShape 6"/>
          <p:cNvSpPr/>
          <p:nvPr/>
        </p:nvSpPr>
        <p:spPr>
          <a:xfrm>
            <a:off x="0" y="6642720"/>
            <a:ext cx="121834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4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CustomShape 1"/>
          <p:cNvSpPr/>
          <p:nvPr/>
        </p:nvSpPr>
        <p:spPr>
          <a:xfrm>
            <a:off x="11444760" y="0"/>
            <a:ext cx="740520" cy="68493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51" name="CustomShape 2"/>
          <p:cNvSpPr/>
          <p:nvPr/>
        </p:nvSpPr>
        <p:spPr>
          <a:xfrm>
            <a:off x="11438640" y="6453360"/>
            <a:ext cx="7574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0CF160E3-AABE-4579-B507-2AABAE298D7E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CustomShape 3"/>
          <p:cNvSpPr/>
          <p:nvPr/>
        </p:nvSpPr>
        <p:spPr>
          <a:xfrm>
            <a:off x="912240" y="1268280"/>
            <a:ext cx="9207360" cy="36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5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360" cy="561240"/>
          </a:xfrm>
          <a:prstGeom prst="rect">
            <a:avLst/>
          </a:prstGeom>
          <a:ln w="0">
            <a:noFill/>
          </a:ln>
        </p:spPr>
      </p:pic>
      <p:pic>
        <p:nvPicPr>
          <p:cNvPr id="5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7200" cy="513360"/>
          </a:xfrm>
          <a:prstGeom prst="rect">
            <a:avLst/>
          </a:prstGeom>
          <a:ln w="0">
            <a:noFill/>
          </a:ln>
        </p:spPr>
      </p:pic>
      <p:sp>
        <p:nvSpPr>
          <p:cNvPr id="55" name="CustomShape 4"/>
          <p:cNvSpPr/>
          <p:nvPr/>
        </p:nvSpPr>
        <p:spPr>
          <a:xfrm>
            <a:off x="912240" y="1268280"/>
            <a:ext cx="9207360" cy="36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56" name="CustomShape 5"/>
          <p:cNvSpPr/>
          <p:nvPr/>
        </p:nvSpPr>
        <p:spPr>
          <a:xfrm>
            <a:off x="11444760" y="0"/>
            <a:ext cx="740520" cy="68493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57" name="CustomShape 6"/>
          <p:cNvSpPr/>
          <p:nvPr/>
        </p:nvSpPr>
        <p:spPr>
          <a:xfrm>
            <a:off x="0" y="6642720"/>
            <a:ext cx="121834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4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ustomShape 1"/>
          <p:cNvSpPr/>
          <p:nvPr/>
        </p:nvSpPr>
        <p:spPr>
          <a:xfrm>
            <a:off x="11444760" y="0"/>
            <a:ext cx="740520" cy="68493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63" name="CustomShape 2"/>
          <p:cNvSpPr/>
          <p:nvPr/>
        </p:nvSpPr>
        <p:spPr>
          <a:xfrm>
            <a:off x="11438640" y="6453360"/>
            <a:ext cx="7574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457ACBCD-5407-498C-94FD-9191D1B58D26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CustomShape 3"/>
          <p:cNvSpPr/>
          <p:nvPr/>
        </p:nvSpPr>
        <p:spPr>
          <a:xfrm>
            <a:off x="912240" y="1268280"/>
            <a:ext cx="9207360" cy="36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6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360" cy="561240"/>
          </a:xfrm>
          <a:prstGeom prst="rect">
            <a:avLst/>
          </a:prstGeom>
          <a:ln w="0">
            <a:noFill/>
          </a:ln>
        </p:spPr>
      </p:pic>
      <p:pic>
        <p:nvPicPr>
          <p:cNvPr id="6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7200" cy="513360"/>
          </a:xfrm>
          <a:prstGeom prst="rect">
            <a:avLst/>
          </a:prstGeom>
          <a:ln w="0">
            <a:noFill/>
          </a:ln>
        </p:spPr>
      </p:pic>
      <p:sp>
        <p:nvSpPr>
          <p:cNvPr id="67" name="CustomShape 4"/>
          <p:cNvSpPr/>
          <p:nvPr/>
        </p:nvSpPr>
        <p:spPr>
          <a:xfrm>
            <a:off x="912240" y="1268280"/>
            <a:ext cx="9207360" cy="36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68" name="CustomShape 5"/>
          <p:cNvSpPr/>
          <p:nvPr/>
        </p:nvSpPr>
        <p:spPr>
          <a:xfrm>
            <a:off x="11444760" y="0"/>
            <a:ext cx="740520" cy="68493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69" name="CustomShape 6"/>
          <p:cNvSpPr/>
          <p:nvPr/>
        </p:nvSpPr>
        <p:spPr>
          <a:xfrm>
            <a:off x="0" y="6642720"/>
            <a:ext cx="121834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4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CustomShape 1"/>
          <p:cNvSpPr/>
          <p:nvPr/>
        </p:nvSpPr>
        <p:spPr>
          <a:xfrm>
            <a:off x="11444760" y="0"/>
            <a:ext cx="740520" cy="68493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75" name="CustomShape 2"/>
          <p:cNvSpPr/>
          <p:nvPr/>
        </p:nvSpPr>
        <p:spPr>
          <a:xfrm>
            <a:off x="11438640" y="6453360"/>
            <a:ext cx="7574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66907741-3C19-4156-9A23-AE41C46CED5F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CustomShape 3"/>
          <p:cNvSpPr/>
          <p:nvPr/>
        </p:nvSpPr>
        <p:spPr>
          <a:xfrm>
            <a:off x="912240" y="1268280"/>
            <a:ext cx="9207360" cy="36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77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360" cy="561240"/>
          </a:xfrm>
          <a:prstGeom prst="rect">
            <a:avLst/>
          </a:prstGeom>
          <a:ln w="0">
            <a:noFill/>
          </a:ln>
        </p:spPr>
      </p:pic>
      <p:pic>
        <p:nvPicPr>
          <p:cNvPr id="78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7200" cy="513360"/>
          </a:xfrm>
          <a:prstGeom prst="rect">
            <a:avLst/>
          </a:prstGeom>
          <a:ln w="0">
            <a:noFill/>
          </a:ln>
        </p:spPr>
      </p:pic>
      <p:sp>
        <p:nvSpPr>
          <p:cNvPr id="79" name="CustomShape 4"/>
          <p:cNvSpPr/>
          <p:nvPr/>
        </p:nvSpPr>
        <p:spPr>
          <a:xfrm>
            <a:off x="912240" y="1268280"/>
            <a:ext cx="9207360" cy="36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80" name="CustomShape 5"/>
          <p:cNvSpPr/>
          <p:nvPr/>
        </p:nvSpPr>
        <p:spPr>
          <a:xfrm>
            <a:off x="11444760" y="0"/>
            <a:ext cx="740520" cy="68493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81" name="CustomShape 6"/>
          <p:cNvSpPr/>
          <p:nvPr/>
        </p:nvSpPr>
        <p:spPr>
          <a:xfrm>
            <a:off x="0" y="6642720"/>
            <a:ext cx="121834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4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>
            <a:off x="11444760" y="0"/>
            <a:ext cx="740520" cy="68493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89" name="CustomShape 2"/>
          <p:cNvSpPr/>
          <p:nvPr/>
        </p:nvSpPr>
        <p:spPr>
          <a:xfrm>
            <a:off x="11438640" y="6453360"/>
            <a:ext cx="7574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F5E5355C-1040-475F-9E79-9557F2E40BE8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CustomShape 3"/>
          <p:cNvSpPr/>
          <p:nvPr/>
        </p:nvSpPr>
        <p:spPr>
          <a:xfrm>
            <a:off x="912240" y="1268280"/>
            <a:ext cx="9207360" cy="36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91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360" cy="561240"/>
          </a:xfrm>
          <a:prstGeom prst="rect">
            <a:avLst/>
          </a:prstGeom>
          <a:ln w="0">
            <a:noFill/>
          </a:ln>
        </p:spPr>
      </p:pic>
      <p:pic>
        <p:nvPicPr>
          <p:cNvPr id="92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7200" cy="513360"/>
          </a:xfrm>
          <a:prstGeom prst="rect">
            <a:avLst/>
          </a:prstGeom>
          <a:ln w="0">
            <a:noFill/>
          </a:ln>
        </p:spPr>
      </p:pic>
      <p:sp>
        <p:nvSpPr>
          <p:cNvPr id="93" name="CustomShape 4"/>
          <p:cNvSpPr/>
          <p:nvPr/>
        </p:nvSpPr>
        <p:spPr>
          <a:xfrm>
            <a:off x="912240" y="1268280"/>
            <a:ext cx="9207360" cy="36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94" name="CustomShape 5"/>
          <p:cNvSpPr/>
          <p:nvPr/>
        </p:nvSpPr>
        <p:spPr>
          <a:xfrm>
            <a:off x="11444760" y="0"/>
            <a:ext cx="740520" cy="68493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95" name="CustomShape 6"/>
          <p:cNvSpPr/>
          <p:nvPr/>
        </p:nvSpPr>
        <p:spPr>
          <a:xfrm>
            <a:off x="0" y="6642720"/>
            <a:ext cx="121834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4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CustomShape 1"/>
          <p:cNvSpPr/>
          <p:nvPr/>
        </p:nvSpPr>
        <p:spPr>
          <a:xfrm>
            <a:off x="11444760" y="0"/>
            <a:ext cx="740520" cy="68493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99" name="CustomShape 2"/>
          <p:cNvSpPr/>
          <p:nvPr/>
        </p:nvSpPr>
        <p:spPr>
          <a:xfrm>
            <a:off x="11438640" y="6453360"/>
            <a:ext cx="7574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4815BABF-258E-4BD1-A4E5-F1DCB24F5C75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CustomShape 3"/>
          <p:cNvSpPr/>
          <p:nvPr/>
        </p:nvSpPr>
        <p:spPr>
          <a:xfrm>
            <a:off x="912240" y="1268280"/>
            <a:ext cx="9207360" cy="36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01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360" cy="561240"/>
          </a:xfrm>
          <a:prstGeom prst="rect">
            <a:avLst/>
          </a:prstGeom>
          <a:ln w="0">
            <a:noFill/>
          </a:ln>
        </p:spPr>
      </p:pic>
      <p:pic>
        <p:nvPicPr>
          <p:cNvPr id="102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7200" cy="513360"/>
          </a:xfrm>
          <a:prstGeom prst="rect">
            <a:avLst/>
          </a:prstGeom>
          <a:ln w="0">
            <a:noFill/>
          </a:ln>
        </p:spPr>
      </p:pic>
      <p:sp>
        <p:nvSpPr>
          <p:cNvPr id="103" name="CustomShape 4"/>
          <p:cNvSpPr/>
          <p:nvPr/>
        </p:nvSpPr>
        <p:spPr>
          <a:xfrm>
            <a:off x="912240" y="1268280"/>
            <a:ext cx="9207360" cy="36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04" name="CustomShape 5"/>
          <p:cNvSpPr/>
          <p:nvPr/>
        </p:nvSpPr>
        <p:spPr>
          <a:xfrm>
            <a:off x="11444760" y="0"/>
            <a:ext cx="740520" cy="684936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05" name="CustomShape 6"/>
          <p:cNvSpPr/>
          <p:nvPr/>
        </p:nvSpPr>
        <p:spPr>
          <a:xfrm>
            <a:off x="0" y="6642720"/>
            <a:ext cx="1218348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hyperlink" Target="https://ltg.etce-lab.de/" TargetMode="External"/><Relationship Id="rId2" Type="http://schemas.openxmlformats.org/officeDocument/2006/relationships/hyperlink" Target="https://studip.tu-clausthal.de/dispatch.php/course/details?sem_id=8f1fd9dc300c043b645286586663cd54&amp;again=yes" TargetMode="External"/><Relationship Id="rId3" Type="http://schemas.openxmlformats.org/officeDocument/2006/relationships/hyperlink" Target="https://github.com/ETCE-LAB/teaching-material" TargetMode="External"/><Relationship Id="rId4" Type="http://schemas.openxmlformats.org/officeDocument/2006/relationships/hyperlink" Target="mailto:etce-ltg@tu-clausthal.de" TargetMode="External"/><Relationship Id="rId5" Type="http://schemas.openxmlformats.org/officeDocument/2006/relationships/image" Target="../media/image6.png"/><Relationship Id="rId6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hyperlink" Target="mailto:etce-ltg@tu-clausthal.de" TargetMode="External"/><Relationship Id="rId2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hyperlink" Target="https://webconf.tu-clausthal.de/rooms/ben-aoi-v9o-q7r/join" TargetMode="External"/><Relationship Id="rId2" Type="http://schemas.openxmlformats.org/officeDocument/2006/relationships/hyperlink" Target="https://webconf.tu-clausthal.de/rooms/ben-aoi-v9o-q7r/join" TargetMode="External"/><Relationship Id="rId3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hyperlink" Target="https://sync.academiccloud.de/index.php/s/2DowKa5TI0AYVBT" TargetMode="External"/><Relationship Id="rId2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hyperlink" Target="https://creativecommons.org/licenses/by-sa/4.0/" TargetMode="External"/><Relationship Id="rId2" Type="http://schemas.openxmlformats.org/officeDocument/2006/relationships/hyperlink" Target="https://github.com/ETCE-LAB/teaching-material/tree/master/The-Limits-to-Growth" TargetMode="External"/><Relationship Id="rId3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hyperlink" Target="https://climateuniversity.fi/" TargetMode="External"/><Relationship Id="rId2" Type="http://schemas.openxmlformats.org/officeDocument/2006/relationships/hyperlink" Target="https://media.ccc.de/v/bub2018-207-circular_society#t=0" TargetMode="External"/><Relationship Id="rId3" Type="http://schemas.openxmlformats.org/officeDocument/2006/relationships/hyperlink" Target="https://media.ccc.de/v/36c3-11008-server_infrastructure_for_global_rebellion" TargetMode="External"/><Relationship Id="rId4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jpeg"/><Relationship Id="rId3" Type="http://schemas.openxmlformats.org/officeDocument/2006/relationships/image" Target="../media/image5.jpeg"/><Relationship Id="rId4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hyperlink" Target="https://www.etce-lab.de/" TargetMode="External"/><Relationship Id="rId2" Type="http://schemas.openxmlformats.org/officeDocument/2006/relationships/hyperlink" Target="https://www.zdf.de/dokumentation/planet-e/planet-e-roboter-als-retter-100.html" TargetMode="External"/><Relationship Id="rId3" Type="http://schemas.openxmlformats.org/officeDocument/2006/relationships/hyperlink" Target="https://www.youtube.com/watch?v=3QO1stC4fvs" TargetMode="External"/><Relationship Id="rId4" Type="http://schemas.openxmlformats.org/officeDocument/2006/relationships/slideLayout" Target="../slideLayouts/slideLayout13.xml"/><Relationship Id="rId5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hyperlink" Target="https://www.etce-lab.de/" TargetMode="External"/><Relationship Id="rId2" Type="http://schemas.openxmlformats.org/officeDocument/2006/relationships/hyperlink" Target="https://www.zdf.de/dokumentation/planet-e/planet-e-roboter-als-retter-100.html" TargetMode="External"/><Relationship Id="rId3" Type="http://schemas.openxmlformats.org/officeDocument/2006/relationships/hyperlink" Target="https://www.youtube.com/watch?v=3QO1stC4fvs" TargetMode="External"/><Relationship Id="rId4" Type="http://schemas.openxmlformats.org/officeDocument/2006/relationships/slideLayout" Target="../slideLayouts/slideLayout13.xml"/><Relationship Id="rId5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CustomShape 1"/>
          <p:cNvSpPr/>
          <p:nvPr/>
        </p:nvSpPr>
        <p:spPr>
          <a:xfrm>
            <a:off x="527400" y="1412640"/>
            <a:ext cx="10360440" cy="1146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 defTabSz="914400">
              <a:lnSpc>
                <a:spcPct val="100000"/>
              </a:lnSpc>
            </a:pPr>
            <a:r>
              <a:rPr b="1" lang="en-US" sz="3200" spc="-1" strike="noStrike">
                <a:solidFill>
                  <a:srgbClr val="008c4f"/>
                </a:solidFill>
                <a:latin typeface="DejaVu Sans"/>
                <a:ea typeface="DejaVu Sans"/>
              </a:rPr>
              <a:t>The Limits to Growth: Sustainability and the Circular Economy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5" name="CustomShape 2"/>
          <p:cNvSpPr/>
          <p:nvPr/>
        </p:nvSpPr>
        <p:spPr>
          <a:xfrm>
            <a:off x="527400" y="2852640"/>
            <a:ext cx="10360440" cy="236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 defTabSz="914400">
              <a:lnSpc>
                <a:spcPct val="100000"/>
              </a:lnSpc>
              <a:spcBef>
                <a:spcPts val="479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Lecture 0: Organization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ct val="100000"/>
              </a:lnSpc>
              <a:spcBef>
                <a:spcPts val="479"/>
              </a:spcBef>
              <a:tabLst>
                <a:tab algn="l" pos="0"/>
              </a:tabLst>
            </a:pP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ct val="100000"/>
              </a:lnSpc>
              <a:spcBef>
                <a:spcPts val="241"/>
              </a:spcBef>
              <a:tabLst>
                <a:tab algn="l" pos="0"/>
              </a:tabLst>
            </a:pP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ct val="100000"/>
              </a:lnSpc>
              <a:spcBef>
                <a:spcPts val="241"/>
              </a:spcBef>
              <a:tabLst>
                <a:tab algn="l" pos="0"/>
              </a:tabLst>
            </a:pP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ct val="100000"/>
              </a:lnSpc>
              <a:spcBef>
                <a:spcPts val="320"/>
              </a:spcBef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Prof. Dr. Benjamin Leiding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ct val="100000"/>
              </a:lnSpc>
              <a:spcBef>
                <a:spcPts val="320"/>
              </a:spcBef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M.Sc. Anant Sujatanagarjuna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ct val="100000"/>
              </a:lnSpc>
              <a:spcBef>
                <a:spcPts val="320"/>
              </a:spcBef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M.Sc. Nelly Nicaise Nyeck Mbialeu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CustomShape 5"/>
          <p:cNvSpPr/>
          <p:nvPr/>
        </p:nvSpPr>
        <p:spPr>
          <a:xfrm>
            <a:off x="335520" y="764640"/>
            <a:ext cx="10744560" cy="49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de-DE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Lecture Plan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5" name=""/>
          <p:cNvSpPr txBox="1"/>
          <p:nvPr/>
        </p:nvSpPr>
        <p:spPr>
          <a:xfrm>
            <a:off x="3240000" y="2520000"/>
            <a:ext cx="6840000" cy="252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en-GB" sz="1800" spc="-1" strike="noStrike">
                <a:solidFill>
                  <a:srgbClr val="c9211e"/>
                </a:solidFill>
                <a:highlight>
                  <a:srgbClr val="ffff00"/>
                </a:highlight>
                <a:latin typeface="Arial"/>
              </a:rPr>
              <a:t>FLIPPED CLASSROOM</a:t>
            </a:r>
            <a:endParaRPr b="1" lang="en-GB" sz="1800" spc="-1" strike="noStrike">
              <a:solidFill>
                <a:srgbClr val="c9211e"/>
              </a:solidFill>
              <a:highlight>
                <a:srgbClr val="ffff00"/>
              </a:highlight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CustomShape 1"/>
          <p:cNvSpPr/>
          <p:nvPr/>
        </p:nvSpPr>
        <p:spPr>
          <a:xfrm>
            <a:off x="335520" y="771840"/>
            <a:ext cx="10744560" cy="49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Course Organization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7" name="CustomShape 2"/>
          <p:cNvSpPr/>
          <p:nvPr/>
        </p:nvSpPr>
        <p:spPr>
          <a:xfrm>
            <a:off x="335520" y="1268280"/>
            <a:ext cx="10744560" cy="503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Course website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Link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News and updates: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132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Everyone: Please join the public Matrix room by using this Link: https://matrix.to/#/#public--LTG-Course-SS23:matrix.org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889200" indent="-21132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We will share news and updates here and you will also have the chance to ask questions to us and your fellow students.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132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CLZ students + DigiTec will additionally receive information via StudIP (</a:t>
            </a:r>
            <a:r>
              <a:rPr b="0" lang="en-GB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Link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20680"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Slides will be uploaded to Github (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3"/>
              </a:rPr>
              <a:t>Link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744120" indent="-2804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Star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Please report bugs ;)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Lecture recordings will be available on StudIP and on Github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Questions? Write us an email: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4"/>
              </a:rPr>
              <a:t>etce-ltg@tu-clausthal.de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←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We will </a:t>
            </a:r>
            <a:r>
              <a:rPr b="1" lang="en-US" sz="1800" spc="-1" strike="noStrike" u="sng">
                <a:solidFill>
                  <a:srgbClr val="c9211e"/>
                </a:solidFill>
                <a:uFillTx/>
                <a:latin typeface="DejaVu Sans"/>
                <a:ea typeface="DejaVu Sans"/>
              </a:rPr>
              <a:t>only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respond to emails written to this specific email address!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48" name="Picture 2" descr=""/>
          <p:cNvPicPr/>
          <p:nvPr/>
        </p:nvPicPr>
        <p:blipFill>
          <a:blip r:embed="rId5"/>
          <a:stretch/>
        </p:blipFill>
        <p:spPr>
          <a:xfrm>
            <a:off x="8471880" y="1184400"/>
            <a:ext cx="1613160" cy="16131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CustomShape 1"/>
          <p:cNvSpPr/>
          <p:nvPr/>
        </p:nvSpPr>
        <p:spPr>
          <a:xfrm>
            <a:off x="335520" y="771840"/>
            <a:ext cx="10744560" cy="92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Course Organization - Asynchronous Learning &amp; MOOC content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0" name="CustomShape 2"/>
          <p:cNvSpPr/>
          <p:nvPr/>
        </p:nvSpPr>
        <p:spPr>
          <a:xfrm>
            <a:off x="335520" y="1602720"/>
            <a:ext cx="10744560" cy="469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assive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pen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nline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ourse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Remote and (often) asynchronous online courses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not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just for students enrolled in a specific university, but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ideally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open for everybody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Usually consist of pre-recorded lectures, interactive content and online quizzes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Some of you might have visited MOOC on platforms such as edX, LinkedIn Learning, Coursera, Udacity, etc. before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463680"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We are currently developing a MOOC for the Limits to Growth Lecture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This semester will be a test run for this asynchronous and digital learning content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We are very happy about any feedback you can give us to improve the course further! Just write us an email: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etce-ltg@tu-clausthal.de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CustomShape 1"/>
          <p:cNvSpPr/>
          <p:nvPr/>
        </p:nvSpPr>
        <p:spPr>
          <a:xfrm>
            <a:off x="335520" y="771840"/>
            <a:ext cx="10744560" cy="49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Course Organization – Asynchronous Learning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2" name="CustomShape 2"/>
          <p:cNvSpPr/>
          <p:nvPr/>
        </p:nvSpPr>
        <p:spPr>
          <a:xfrm>
            <a:off x="335520" y="1377720"/>
            <a:ext cx="10744560" cy="1886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This semester we will include asynchronous learning for some of the lectures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Consisting of short pre-recorded videos and interactive content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You will get further information about these two sessions during the semester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You will find the lecture videos on the course website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3" name="Rechteck: abgerundete Ecken 4"/>
          <p:cNvSpPr/>
          <p:nvPr/>
        </p:nvSpPr>
        <p:spPr>
          <a:xfrm>
            <a:off x="8617680" y="3367080"/>
            <a:ext cx="2289240" cy="292104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solidFill>
              <a:srgbClr val="77933c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Arial"/>
                <a:ea typeface="DejaVu Sans"/>
              </a:rPr>
              <a:t>The MOOC lectures will </a:t>
            </a:r>
            <a:r>
              <a:rPr b="1" lang="en-US" sz="1800" spc="-1" strike="noStrike">
                <a:solidFill>
                  <a:schemeClr val="dk1"/>
                </a:solidFill>
                <a:latin typeface="Arial"/>
                <a:ea typeface="DejaVu Sans"/>
              </a:rPr>
              <a:t>not</a:t>
            </a:r>
            <a:r>
              <a:rPr b="0" lang="en-US" sz="1800" spc="-1" strike="noStrike">
                <a:solidFill>
                  <a:schemeClr val="dk1"/>
                </a:solidFill>
                <a:latin typeface="Arial"/>
                <a:ea typeface="DejaVu Sans"/>
              </a:rPr>
              <a:t> be live lectures. Instead, you will find pre-recorded videos and other content on our website.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54" name="" descr=""/>
          <p:cNvPicPr/>
          <p:nvPr/>
        </p:nvPicPr>
        <p:blipFill>
          <a:blip r:embed="rId1"/>
          <a:stretch/>
        </p:blipFill>
        <p:spPr>
          <a:xfrm>
            <a:off x="180000" y="3600000"/>
            <a:ext cx="8255160" cy="216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CustomShape 1"/>
          <p:cNvSpPr/>
          <p:nvPr/>
        </p:nvSpPr>
        <p:spPr>
          <a:xfrm>
            <a:off x="335520" y="764640"/>
            <a:ext cx="10744560" cy="49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Dates/Times/Locations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6" name="CustomShape 2"/>
          <p:cNvSpPr/>
          <p:nvPr/>
        </p:nvSpPr>
        <p:spPr>
          <a:xfrm>
            <a:off x="335520" y="1268640"/>
            <a:ext cx="10744560" cy="503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GB" sz="1800" spc="-1" strike="noStrike" u="sng">
                <a:solidFill>
                  <a:srgbClr val="000000"/>
                </a:solidFill>
                <a:uFillTx/>
                <a:latin typeface="DejaVu Sans"/>
                <a:ea typeface="DejaVu Sans"/>
              </a:rPr>
              <a:t>Lecture: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132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Wednesday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1:15 pm to 2:45 pm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(Berlin time) – 30.10.2024 to 05.02.2025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132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Location: Goslar Gotec (Am Stollen 19 C, 38640 Goslar, Germany) or via BigBlueButton (</a:t>
            </a:r>
            <a:r>
              <a:rPr b="0" lang="en-GB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Link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GB" sz="1800" spc="-1" strike="noStrike" u="sng">
                <a:solidFill>
                  <a:srgbClr val="000000"/>
                </a:solidFill>
                <a:uFillTx/>
                <a:latin typeface="DejaVu Sans"/>
                <a:ea typeface="DejaVu Sans"/>
              </a:rPr>
              <a:t>Exercise / Q&amp;A: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132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Wednesday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3:00 pm to 4:00 pm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(Berlin time) – 30.10.2024 to 12.02.2025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132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Location: Goslar Gotec (Am Stollen 19 C, 38640 Goslar, Germany) or via BigBlueButton (</a:t>
            </a:r>
            <a:r>
              <a:rPr b="0" lang="en-GB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Link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CustomShape 1"/>
          <p:cNvSpPr/>
          <p:nvPr/>
        </p:nvSpPr>
        <p:spPr>
          <a:xfrm>
            <a:off x="335520" y="764640"/>
            <a:ext cx="10744560" cy="49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Exercises 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8" name="CustomShape 2"/>
          <p:cNvSpPr/>
          <p:nvPr/>
        </p:nvSpPr>
        <p:spPr>
          <a:xfrm>
            <a:off x="335520" y="1268280"/>
            <a:ext cx="10744560" cy="503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Individual work</a:t>
            </a: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</a:t>
            </a: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no group submissions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Submission of </a:t>
            </a:r>
            <a:r>
              <a:rPr b="1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each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exercise is </a:t>
            </a:r>
            <a:r>
              <a:rPr b="1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mandatory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You pass by submitting an exercise – even if it is an empty page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You will receive feedback on your submission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Exercise = learning feedback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6480" defTabSz="914400">
              <a:lnSpc>
                <a:spcPct val="100000"/>
              </a:lnSpc>
              <a:spcBef>
                <a:spcPts val="360"/>
              </a:spcBef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All exercises should be submitted through the Academic Cloud under the following link: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6480" defTabSz="914400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https://sync.academiccloud.de/index.php/s/2DowKa5TI0AYVBT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6480"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We do not accept email submissions, please use the file drop link to upload your submissions.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1" lang="en-US" sz="1800" spc="-1" strike="noStrike">
                <a:solidFill>
                  <a:srgbClr val="008c4f"/>
                </a:solidFill>
                <a:latin typeface="DejaVu Sans"/>
                <a:ea typeface="DejaVu Sans"/>
              </a:rPr>
              <a:t>Important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: Always include your full name, your student email address and your student ID, so that we can track your submission.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1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etc. follow on the next slides (Examination)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9" name=""/>
          <p:cNvSpPr txBox="1"/>
          <p:nvPr/>
        </p:nvSpPr>
        <p:spPr>
          <a:xfrm>
            <a:off x="8460000" y="2340000"/>
            <a:ext cx="3420000" cy="108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en-GB" sz="1800" spc="-1" strike="noStrike">
                <a:solidFill>
                  <a:srgbClr val="c9211e"/>
                </a:solidFill>
                <a:highlight>
                  <a:srgbClr val="ffff00"/>
                </a:highlight>
                <a:latin typeface="Arial"/>
              </a:rPr>
              <a:t>Is the submission link up-to-date?</a:t>
            </a:r>
            <a:endParaRPr b="1" lang="en-GB" sz="1800" spc="-1" strike="noStrike">
              <a:solidFill>
                <a:srgbClr val="c9211e"/>
              </a:solidFill>
              <a:highlight>
                <a:srgbClr val="ffff00"/>
              </a:highlight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CustomShape 1"/>
          <p:cNvSpPr/>
          <p:nvPr/>
        </p:nvSpPr>
        <p:spPr>
          <a:xfrm>
            <a:off x="335520" y="764640"/>
            <a:ext cx="10744560" cy="49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Examination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1" name="CustomShape 2"/>
          <p:cNvSpPr/>
          <p:nvPr/>
        </p:nvSpPr>
        <p:spPr>
          <a:xfrm>
            <a:off x="335520" y="1268640"/>
            <a:ext cx="10744560" cy="503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Prerequisite for admission to the final exam (all criteria have to be fulfilled):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744120" indent="-2804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albaum Heading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Submit all exercises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Final exam: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744120" indent="-2804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albaum Text"/>
              <a:buChar char="—"/>
            </a:pPr>
            <a:r>
              <a:rPr b="1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Most likely on the 19.02.25 - 21.02.25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744120" indent="-2804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albaum Text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Either written exam (120min)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or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oral examination (20-25min)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CustomShape 1"/>
          <p:cNvSpPr/>
          <p:nvPr/>
        </p:nvSpPr>
        <p:spPr>
          <a:xfrm>
            <a:off x="335520" y="764640"/>
            <a:ext cx="10744560" cy="49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Self-Study Star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3" name="CustomShape 2"/>
          <p:cNvSpPr/>
          <p:nvPr/>
        </p:nvSpPr>
        <p:spPr>
          <a:xfrm>
            <a:off x="335520" y="1268280"/>
            <a:ext cx="10744560" cy="503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Slides with the self-study star indicate optional/additional study material that is </a:t>
            </a:r>
            <a:r>
              <a:rPr b="1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not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mandatory but could be helpful or interesting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4" name="CustomShape 3"/>
          <p:cNvSpPr/>
          <p:nvPr/>
        </p:nvSpPr>
        <p:spPr>
          <a:xfrm>
            <a:off x="6285600" y="2132640"/>
            <a:ext cx="514080" cy="49392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92d050"/>
          </a:solidFill>
          <a:ln>
            <a:solidFill>
              <a:srgbClr val="0d0d0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365" name="CustomShape 4"/>
          <p:cNvSpPr/>
          <p:nvPr/>
        </p:nvSpPr>
        <p:spPr>
          <a:xfrm>
            <a:off x="4089960" y="2247480"/>
            <a:ext cx="22824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Self-Study Star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→</a:t>
            </a: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CustomShape 1"/>
          <p:cNvSpPr/>
          <p:nvPr/>
        </p:nvSpPr>
        <p:spPr>
          <a:xfrm>
            <a:off x="335520" y="764640"/>
            <a:ext cx="10744560" cy="49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Literature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7" name="CustomShape 2"/>
          <p:cNvSpPr/>
          <p:nvPr/>
        </p:nvSpPr>
        <p:spPr>
          <a:xfrm>
            <a:off x="335520" y="1268640"/>
            <a:ext cx="10744560" cy="503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This course is not based on a single book and you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do not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need to buy a book to pass the exam.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Donella H. Meadows, Jorgen Randers, and Dennis L. Meadows.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Limits to Growth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(1972).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Donella H. Meadows, Jorgen Randers, and Dennis L. Meadows.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Limits To Growth: The 30-Year Update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(2004).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Baccini et al.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Metabolism of the Anthroposphere: Analysis, Evaluation, Design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(2012).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Walter R. Stahel.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Circular Economy: A User's Guide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(2019).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XR.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This is not a Drill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(2019)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W. Brian Arthur.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Nature of Technology: What It Is and How it Evolves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(2011).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David Wallace-Wells.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Uninhabitable Earth, Annotated Edition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(2017).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James Lawrence Powell.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2084 Report: An Oral History of the Great Warming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(2020).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Rutger Bregman.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Utopia for Realists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(2017).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CustomShape 1"/>
          <p:cNvSpPr/>
          <p:nvPr/>
        </p:nvSpPr>
        <p:spPr>
          <a:xfrm>
            <a:off x="335520" y="764640"/>
            <a:ext cx="10744560" cy="49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Literature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9" name="CustomShape 2"/>
          <p:cNvSpPr/>
          <p:nvPr/>
        </p:nvSpPr>
        <p:spPr>
          <a:xfrm>
            <a:off x="335520" y="1268640"/>
            <a:ext cx="10744560" cy="503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(German) Stefan Rahmstorf, Hans Joachim Schellnhuber.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Der Klimawandel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(2019).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David Archer, Stefan Rahmstorf.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Climate Crisis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(2010).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Gabrielle Walker, David King.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Hot Topic: How to Tackle Global Warming and Still Keep the Lights on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(2008).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CustomShape 1"/>
          <p:cNvSpPr/>
          <p:nvPr/>
        </p:nvSpPr>
        <p:spPr>
          <a:xfrm>
            <a:off x="335520" y="764640"/>
            <a:ext cx="10738800" cy="48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License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7" name="CustomShape 2"/>
          <p:cNvSpPr/>
          <p:nvPr/>
        </p:nvSpPr>
        <p:spPr>
          <a:xfrm>
            <a:off x="335520" y="1268280"/>
            <a:ext cx="10738800" cy="502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288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This work is licensed under a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Creative Commons Attribution-ShareAlike 4.0 International License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. To view a copy of this license, please refer to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https://creativecommons.org/licenses/by-sa/4.0/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288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Updated versions of these slides will be available in our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Github repository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CustomShape 1"/>
          <p:cNvSpPr/>
          <p:nvPr/>
        </p:nvSpPr>
        <p:spPr>
          <a:xfrm>
            <a:off x="335520" y="764640"/>
            <a:ext cx="10744560" cy="49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Further Resources 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1" name="CustomShape 2"/>
          <p:cNvSpPr/>
          <p:nvPr/>
        </p:nvSpPr>
        <p:spPr>
          <a:xfrm>
            <a:off x="335520" y="1268640"/>
            <a:ext cx="10741320" cy="5028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Climate University – Teaching and learning for a sustainable future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Link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Societies (German)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Link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Server Infrastructure for a Global Rebellion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3"/>
              </a:rPr>
              <a:t>Link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CustomShape 1"/>
          <p:cNvSpPr/>
          <p:nvPr/>
        </p:nvSpPr>
        <p:spPr>
          <a:xfrm>
            <a:off x="335520" y="1268640"/>
            <a:ext cx="10744560" cy="503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r>
              <a:rPr b="1" lang="en-US" sz="4000" spc="-1" strike="noStrike">
                <a:solidFill>
                  <a:srgbClr val="000000"/>
                </a:solidFill>
                <a:latin typeface="DejaVu Sans"/>
                <a:ea typeface="DejaVu Sans"/>
              </a:rPr>
              <a:t>Questions?</a:t>
            </a:r>
            <a:endParaRPr b="0" lang="en-GB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3" name="CustomShape 2"/>
          <p:cNvSpPr/>
          <p:nvPr/>
        </p:nvSpPr>
        <p:spPr>
          <a:xfrm>
            <a:off x="335520" y="764640"/>
            <a:ext cx="10744560" cy="49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CustomShape 1"/>
          <p:cNvSpPr/>
          <p:nvPr/>
        </p:nvSpPr>
        <p:spPr>
          <a:xfrm>
            <a:off x="335520" y="764640"/>
            <a:ext cx="10744560" cy="49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Team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319" name="Group 1"/>
          <p:cNvGrpSpPr/>
          <p:nvPr/>
        </p:nvGrpSpPr>
        <p:grpSpPr>
          <a:xfrm>
            <a:off x="346680" y="2417760"/>
            <a:ext cx="3632040" cy="2915640"/>
            <a:chOff x="346680" y="2417760"/>
            <a:chExt cx="3632040" cy="2915640"/>
          </a:xfrm>
        </p:grpSpPr>
        <p:pic>
          <p:nvPicPr>
            <p:cNvPr id="320" name="Grafik 2" descr=""/>
            <p:cNvPicPr/>
            <p:nvPr/>
          </p:nvPicPr>
          <p:blipFill>
            <a:blip r:embed="rId1"/>
            <a:stretch/>
          </p:blipFill>
          <p:spPr>
            <a:xfrm>
              <a:off x="1411200" y="2417760"/>
              <a:ext cx="1467360" cy="2168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21" name="CustomShape 2"/>
            <p:cNvSpPr/>
            <p:nvPr/>
          </p:nvSpPr>
          <p:spPr>
            <a:xfrm>
              <a:off x="346680" y="4659840"/>
              <a:ext cx="3632040" cy="673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 marL="360" algn="ctr" defTabSz="914400">
                <a:lnSpc>
                  <a:spcPct val="100000"/>
                </a:lnSpc>
                <a:spcBef>
                  <a:spcPts val="360"/>
                </a:spcBef>
              </a:pPr>
              <a:r>
                <a:rPr b="0" lang="de-DE" sz="1600" spc="-1" strike="noStrike">
                  <a:solidFill>
                    <a:srgbClr val="595959"/>
                  </a:solidFill>
                  <a:latin typeface="DejaVu Sans"/>
                  <a:ea typeface="DejaVu Sans"/>
                </a:rPr>
                <a:t>Prof. Dr. Benjamin Leiding</a:t>
              </a:r>
              <a:endParaRPr b="0" lang="en-GB" sz="1600" spc="-1" strike="noStrike">
                <a:solidFill>
                  <a:srgbClr val="000000"/>
                </a:solidFill>
                <a:latin typeface="Arial"/>
              </a:endParaRPr>
            </a:p>
            <a:p>
              <a:pPr marL="360" algn="ctr" defTabSz="914400">
                <a:lnSpc>
                  <a:spcPct val="100000"/>
                </a:lnSpc>
                <a:spcBef>
                  <a:spcPts val="360"/>
                </a:spcBef>
              </a:pPr>
              <a:r>
                <a:rPr b="0" lang="de-DE" sz="1200" spc="-1" strike="noStrike">
                  <a:solidFill>
                    <a:srgbClr val="595959"/>
                  </a:solidFill>
                  <a:latin typeface="DejaVu Sans"/>
                  <a:ea typeface="DejaVu Sans"/>
                </a:rPr>
                <a:t>benjamin.leiding@tu-clausthal.de</a:t>
              </a:r>
              <a:endParaRPr b="0" lang="en-GB" sz="12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322" name="Group 2"/>
          <p:cNvGrpSpPr/>
          <p:nvPr/>
        </p:nvGrpSpPr>
        <p:grpSpPr>
          <a:xfrm>
            <a:off x="3659400" y="4659840"/>
            <a:ext cx="3632040" cy="673560"/>
            <a:chOff x="3659400" y="4659840"/>
            <a:chExt cx="3632040" cy="673560"/>
          </a:xfrm>
        </p:grpSpPr>
        <p:sp>
          <p:nvSpPr>
            <p:cNvPr id="323" name="CustomShape 3"/>
            <p:cNvSpPr/>
            <p:nvPr/>
          </p:nvSpPr>
          <p:spPr>
            <a:xfrm>
              <a:off x="3659400" y="4659840"/>
              <a:ext cx="3632040" cy="673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 marL="360" algn="ctr" defTabSz="914400">
                <a:lnSpc>
                  <a:spcPct val="100000"/>
                </a:lnSpc>
                <a:spcBef>
                  <a:spcPts val="360"/>
                </a:spcBef>
              </a:pPr>
              <a:r>
                <a:rPr b="0" lang="de-DE" sz="1600" spc="-1" strike="noStrike">
                  <a:solidFill>
                    <a:srgbClr val="595959"/>
                  </a:solidFill>
                  <a:latin typeface="DejaVu Sans"/>
                  <a:ea typeface="DejaVu Sans"/>
                </a:rPr>
                <a:t>M.Sc. Nelly Nicaise</a:t>
              </a:r>
              <a:endParaRPr b="0" lang="en-GB" sz="1600" spc="-1" strike="noStrike">
                <a:solidFill>
                  <a:srgbClr val="000000"/>
                </a:solidFill>
                <a:latin typeface="Arial"/>
              </a:endParaRPr>
            </a:p>
            <a:p>
              <a:pPr marL="360" algn="ctr" defTabSz="914400">
                <a:lnSpc>
                  <a:spcPct val="100000"/>
                </a:lnSpc>
                <a:spcBef>
                  <a:spcPts val="360"/>
                </a:spcBef>
              </a:pPr>
              <a:r>
                <a:rPr b="0" lang="de-DE" sz="1600" spc="-1" strike="noStrike">
                  <a:solidFill>
                    <a:srgbClr val="595959"/>
                  </a:solidFill>
                  <a:latin typeface="DejaVu Sans"/>
                  <a:ea typeface="DejaVu Sans"/>
                </a:rPr>
                <a:t>Nyeck Mbialeu</a:t>
              </a:r>
              <a:endParaRPr b="0" lang="en-GB" sz="1600" spc="-1" strike="noStrike">
                <a:solidFill>
                  <a:srgbClr val="000000"/>
                </a:solidFill>
                <a:latin typeface="Arial"/>
              </a:endParaRPr>
            </a:p>
            <a:p>
              <a:pPr marL="360" algn="ctr" defTabSz="914400">
                <a:lnSpc>
                  <a:spcPct val="100000"/>
                </a:lnSpc>
                <a:spcBef>
                  <a:spcPts val="360"/>
                </a:spcBef>
              </a:pPr>
              <a:r>
                <a:rPr b="0" lang="de-DE" sz="1200" spc="-1" strike="noStrike">
                  <a:solidFill>
                    <a:srgbClr val="595959"/>
                  </a:solidFill>
                  <a:latin typeface="DejaVu Sans"/>
                  <a:ea typeface="DejaVu Sans"/>
                </a:rPr>
                <a:t>nelly.nicaise.nyeck.mbialeu@tu-clausthal.de</a:t>
              </a:r>
              <a:endParaRPr b="0" lang="en-GB" sz="12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pic>
        <p:nvPicPr>
          <p:cNvPr id="324" name="Grafik 11" descr=""/>
          <p:cNvPicPr/>
          <p:nvPr/>
        </p:nvPicPr>
        <p:blipFill>
          <a:blip r:embed="rId2"/>
          <a:srcRect l="10676" t="0" r="11696" b="0"/>
          <a:stretch/>
        </p:blipFill>
        <p:spPr>
          <a:xfrm>
            <a:off x="8072280" y="2490120"/>
            <a:ext cx="1690560" cy="2168640"/>
          </a:xfrm>
          <a:prstGeom prst="rect">
            <a:avLst/>
          </a:prstGeom>
          <a:ln w="0">
            <a:noFill/>
          </a:ln>
        </p:spPr>
      </p:pic>
      <p:sp>
        <p:nvSpPr>
          <p:cNvPr id="325" name="CustomShape 3"/>
          <p:cNvSpPr/>
          <p:nvPr/>
        </p:nvSpPr>
        <p:spPr>
          <a:xfrm>
            <a:off x="6375240" y="4662720"/>
            <a:ext cx="5221080" cy="67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360" algn="ctr" defTabSz="914400">
              <a:lnSpc>
                <a:spcPct val="100000"/>
              </a:lnSpc>
              <a:spcBef>
                <a:spcPts val="360"/>
              </a:spcBef>
            </a:pPr>
            <a:r>
              <a:rPr b="0" lang="en-GB" sz="1600" spc="-1" strike="noStrike">
                <a:solidFill>
                  <a:srgbClr val="595959"/>
                </a:solidFill>
                <a:latin typeface="DejaVu Sans"/>
                <a:ea typeface="DejaVu Sans"/>
              </a:rPr>
              <a:t>M.Sc. Anant Sujatanagarjuna</a:t>
            </a:r>
            <a:br>
              <a:rPr sz="1600"/>
            </a:br>
            <a:r>
              <a:rPr b="0" lang="en-GB" sz="1200" spc="-1" strike="noStrike">
                <a:solidFill>
                  <a:srgbClr val="595959"/>
                </a:solidFill>
                <a:latin typeface="DejaVu Sans"/>
                <a:ea typeface="DejaVu Sans"/>
              </a:rPr>
              <a:t>anant.sujatanagarjuna@tu-clausthal.de</a:t>
            </a:r>
            <a:endParaRPr b="0" lang="en-GB" sz="1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26" name="" descr=""/>
          <p:cNvPicPr/>
          <p:nvPr/>
        </p:nvPicPr>
        <p:blipFill>
          <a:blip r:embed="rId3"/>
          <a:srcRect l="20030" t="7039" r="23520" b="0"/>
          <a:stretch/>
        </p:blipFill>
        <p:spPr>
          <a:xfrm>
            <a:off x="4647600" y="2520000"/>
            <a:ext cx="1832040" cy="2015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CustomShape 1"/>
          <p:cNvSpPr/>
          <p:nvPr/>
        </p:nvSpPr>
        <p:spPr>
          <a:xfrm>
            <a:off x="542880" y="721800"/>
            <a:ext cx="10350360" cy="49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200" spc="-1" strike="noStrike">
                <a:solidFill>
                  <a:srgbClr val="000000"/>
                </a:solidFill>
                <a:latin typeface="DejaVu Sans"/>
                <a:ea typeface="DejaVu Sans"/>
              </a:rPr>
              <a:t>Research Group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8" name="CustomShape 3"/>
          <p:cNvSpPr/>
          <p:nvPr/>
        </p:nvSpPr>
        <p:spPr>
          <a:xfrm>
            <a:off x="619200" y="1213920"/>
            <a:ext cx="10580760" cy="4848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1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E</a:t>
            </a:r>
            <a:r>
              <a:rPr b="0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merging </a:t>
            </a:r>
            <a:r>
              <a:rPr b="1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T</a:t>
            </a:r>
            <a:r>
              <a:rPr b="0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echnologies for the </a:t>
            </a:r>
            <a:r>
              <a:rPr b="1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C</a:t>
            </a:r>
            <a:r>
              <a:rPr b="0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ircular </a:t>
            </a:r>
            <a:r>
              <a:rPr b="1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E</a:t>
            </a:r>
            <a:r>
              <a:rPr b="0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conomy → </a:t>
            </a:r>
            <a:r>
              <a:rPr b="1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ETCE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Research focus: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Intersection of IT and sustainability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Economy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Self-organized, decentralized and distributed systems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Machine-to-Everything Economy (M2X Economy)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Other courses: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Requirements Engineering (WS – M.Sc.)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Emerging Technologies for the Circular Economy (SS – M.Sc.)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CustomShape 1"/>
          <p:cNvSpPr/>
          <p:nvPr/>
        </p:nvSpPr>
        <p:spPr>
          <a:xfrm>
            <a:off x="542880" y="721800"/>
            <a:ext cx="10350360" cy="49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200" spc="-1" strike="noStrike">
                <a:solidFill>
                  <a:srgbClr val="000000"/>
                </a:solidFill>
                <a:latin typeface="DejaVu Sans"/>
                <a:ea typeface="DejaVu Sans"/>
              </a:rPr>
              <a:t>Research Group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0" name="CustomShape 2"/>
          <p:cNvSpPr/>
          <p:nvPr/>
        </p:nvSpPr>
        <p:spPr>
          <a:xfrm>
            <a:off x="451800" y="1709280"/>
            <a:ext cx="8217720" cy="434592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331" name="CustomShape 3"/>
          <p:cNvSpPr/>
          <p:nvPr/>
        </p:nvSpPr>
        <p:spPr>
          <a:xfrm>
            <a:off x="609480" y="1769400"/>
            <a:ext cx="10580760" cy="4848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ETCE Website – </a:t>
            </a:r>
            <a:r>
              <a:rPr b="0" lang="de-DE" sz="20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Link</a:t>
            </a:r>
            <a:r>
              <a:rPr b="0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Course material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Theses/project topics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1009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  <a:tabLst>
                <a:tab algn="l" pos="0"/>
              </a:tabLst>
            </a:pPr>
            <a:r>
              <a:rPr b="0" lang="en-GB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Our research in action: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ZDF documentary (German)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Link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Klartext Preis 2020 (German)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3"/>
              </a:rPr>
              <a:t>Link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28600" indent="-223200" defTabSz="914400">
              <a:lnSpc>
                <a:spcPct val="90000"/>
              </a:lnSpc>
              <a:spcBef>
                <a:spcPts val="1417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28600" indent="-223200" algn="ctr" defTabSz="914400">
              <a:lnSpc>
                <a:spcPct val="90000"/>
              </a:lnSpc>
              <a:spcBef>
                <a:spcPts val="1417"/>
              </a:spcBef>
              <a:tabLst>
                <a:tab algn="l" pos="0"/>
              </a:tabLst>
            </a:pPr>
            <a:r>
              <a:rPr b="0" lang="en-GB" sz="2000" spc="-1" strike="noStrike">
                <a:solidFill>
                  <a:srgbClr val="ffffff"/>
                </a:solidFill>
                <a:latin typeface="DejaVu Sans"/>
                <a:ea typeface="DejaVu Sans"/>
              </a:rPr>
              <a:t>You want join us? Write us an email! 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457200" indent="-223200" algn="ctr" defTabSz="914400">
              <a:lnSpc>
                <a:spcPct val="90000"/>
              </a:lnSpc>
              <a:spcBef>
                <a:spcPts val="1009"/>
              </a:spcBef>
              <a:tabLst>
                <a:tab algn="l" pos="0"/>
              </a:tabLst>
            </a:pPr>
            <a:r>
              <a:rPr b="0" lang="en-GB" sz="1600" spc="-1" strike="noStrike">
                <a:solidFill>
                  <a:srgbClr val="ffffff"/>
                </a:solidFill>
                <a:latin typeface="DejaVu Sans"/>
                <a:ea typeface="DejaVu Sans"/>
              </a:rPr>
              <a:t>→ </a:t>
            </a:r>
            <a:r>
              <a:rPr b="0" lang="en-GB" sz="1600" spc="-1" strike="noStrike">
                <a:solidFill>
                  <a:srgbClr val="ffffff"/>
                </a:solidFill>
                <a:latin typeface="DejaVu Sans"/>
                <a:ea typeface="DejaVu Sans"/>
              </a:rPr>
              <a:t>benjamin.leiding@tu-clausthal.de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CustomShape 1"/>
          <p:cNvSpPr/>
          <p:nvPr/>
        </p:nvSpPr>
        <p:spPr>
          <a:xfrm>
            <a:off x="542880" y="721800"/>
            <a:ext cx="10350360" cy="49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200" spc="-1" strike="noStrike">
                <a:solidFill>
                  <a:srgbClr val="000000"/>
                </a:solidFill>
                <a:latin typeface="DejaVu Sans"/>
                <a:ea typeface="DejaVu Sans"/>
              </a:rPr>
              <a:t>Research Group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3" name="CustomShape 2"/>
          <p:cNvSpPr/>
          <p:nvPr/>
        </p:nvSpPr>
        <p:spPr>
          <a:xfrm>
            <a:off x="451800" y="1709280"/>
            <a:ext cx="8217720" cy="434592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334" name="CustomShape 3"/>
          <p:cNvSpPr/>
          <p:nvPr/>
        </p:nvSpPr>
        <p:spPr>
          <a:xfrm>
            <a:off x="609480" y="1769400"/>
            <a:ext cx="10580760" cy="4848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ETCE Website – </a:t>
            </a:r>
            <a:r>
              <a:rPr b="0" lang="de-DE" sz="20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Link</a:t>
            </a:r>
            <a:r>
              <a:rPr b="0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Course material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Theses/project topics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1009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  <a:tabLst>
                <a:tab algn="l" pos="0"/>
              </a:tabLst>
            </a:pPr>
            <a:r>
              <a:rPr b="0" lang="en-GB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Our research in action: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ZDF documentary (German)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Link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Klartext Preis 2020 (German)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3"/>
              </a:rPr>
              <a:t>Link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28600" indent="-223200" defTabSz="914400">
              <a:lnSpc>
                <a:spcPct val="90000"/>
              </a:lnSpc>
              <a:spcBef>
                <a:spcPts val="1417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28600" indent="-223200" algn="ctr" defTabSz="914400">
              <a:lnSpc>
                <a:spcPct val="90000"/>
              </a:lnSpc>
              <a:spcBef>
                <a:spcPts val="1417"/>
              </a:spcBef>
              <a:tabLst>
                <a:tab algn="l" pos="0"/>
              </a:tabLst>
            </a:pPr>
            <a:r>
              <a:rPr b="0" lang="en-GB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You want join us? Write us an email! 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457200" indent="-223200" algn="ctr" defTabSz="914400">
              <a:lnSpc>
                <a:spcPct val="90000"/>
              </a:lnSpc>
              <a:spcBef>
                <a:spcPts val="1009"/>
              </a:spcBef>
              <a:tabLst>
                <a:tab algn="l" pos="0"/>
              </a:tabLst>
            </a:pPr>
            <a:r>
              <a:rPr b="0" lang="en-GB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0" lang="en-GB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benjamin.leiding@tu-clausthal.de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CustomShape 1"/>
          <p:cNvSpPr/>
          <p:nvPr/>
        </p:nvSpPr>
        <p:spPr>
          <a:xfrm>
            <a:off x="542880" y="721800"/>
            <a:ext cx="10350360" cy="49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2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Course Content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6" name="CustomShape 2"/>
          <p:cNvSpPr/>
          <p:nvPr/>
        </p:nvSpPr>
        <p:spPr>
          <a:xfrm>
            <a:off x="451800" y="1709280"/>
            <a:ext cx="8217720" cy="434592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337" name="CustomShape 3"/>
          <p:cNvSpPr/>
          <p:nvPr/>
        </p:nvSpPr>
        <p:spPr>
          <a:xfrm>
            <a:off x="609480" y="1769400"/>
            <a:ext cx="10580760" cy="4848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Basics of climate change, environmental pollution, and dwindling non-renewable resources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Introduction to the circular economy, sustainability, and related concepts (biocapacity, etc.)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Sustainability goals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Feedback loops and tipping points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Implications of closed systems with a finite supply of resources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Technology-focused and technology-critical approaches towards sustainability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Societies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CustomShape 1"/>
          <p:cNvSpPr/>
          <p:nvPr/>
        </p:nvSpPr>
        <p:spPr>
          <a:xfrm>
            <a:off x="542880" y="721800"/>
            <a:ext cx="10350360" cy="49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200" spc="-1" strike="noStrike">
                <a:solidFill>
                  <a:srgbClr val="000000"/>
                </a:solidFill>
                <a:latin typeface="DejaVu Sans"/>
                <a:ea typeface="DejaVu Sans"/>
              </a:rPr>
              <a:t>Learning Outcome 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9" name="CustomShape 2"/>
          <p:cNvSpPr/>
          <p:nvPr/>
        </p:nvSpPr>
        <p:spPr>
          <a:xfrm>
            <a:off x="451800" y="1709280"/>
            <a:ext cx="8217720" cy="434592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340" name="CustomShape 3"/>
          <p:cNvSpPr/>
          <p:nvPr/>
        </p:nvSpPr>
        <p:spPr>
          <a:xfrm>
            <a:off x="609480" y="1769400"/>
            <a:ext cx="10580760" cy="4848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Understanding the concept of a circular economy, sustainability, and related concepts (biocapacity, etc.).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Gain a basic understanding of causes, dimensions, and the characterization of climate change, environmental pollution, and dwindling non-renewable resources. 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Being able to make high-level, transdisciplinary assessments of decisions and measures in a social, economic, and political context.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ability to critically assess upcoming technological solutions enabling/facilitating sustainability and the circular economy.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CustomShape 1"/>
          <p:cNvSpPr/>
          <p:nvPr/>
        </p:nvSpPr>
        <p:spPr>
          <a:xfrm>
            <a:off x="335520" y="764640"/>
            <a:ext cx="10744560" cy="49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de-DE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Lecture Plan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graphicFrame>
        <p:nvGraphicFramePr>
          <p:cNvPr id="342" name="Table 1"/>
          <p:cNvGraphicFramePr/>
          <p:nvPr/>
        </p:nvGraphicFramePr>
        <p:xfrm>
          <a:off x="442080" y="1564920"/>
          <a:ext cx="10181160" cy="4811400"/>
        </p:xfrm>
        <a:graphic>
          <a:graphicData uri="http://schemas.openxmlformats.org/drawingml/2006/table">
            <a:tbl>
              <a:tblPr/>
              <a:tblGrid>
                <a:gridCol w="1497240"/>
                <a:gridCol w="8684280"/>
              </a:tblGrid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Date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1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Lecture Title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30.10.2024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L00 – Organisation + L01 – Introduction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000000">
                        <a:alpha val="20000"/>
                      </a:srgbClr>
                    </a:solidFill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06.11.2024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L02 – Challenges I – Climate Change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13.11.2024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L03 – Challenges II – Environmental Pollution and Resources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000000">
                        <a:alpha val="20000"/>
                      </a:srgbClr>
                    </a:solidFill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20.11.2024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L04 – A History of Political (In-) Action </a:t>
                      </a:r>
                      <a:r>
                        <a:rPr b="1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(MOOC)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27.12.2024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L05 – Overshoot, the Limits to Growth and Planetary Boundaries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000000">
                        <a:alpha val="20000"/>
                      </a:srgbClr>
                    </a:solidFill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04.12.2024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L06 – LCA </a:t>
                      </a:r>
                      <a:r>
                        <a:rPr b="1" lang="en-US" sz="1400" spc="-1" strike="noStrike">
                          <a:solidFill>
                            <a:srgbClr val="008c4f"/>
                          </a:solidFill>
                          <a:latin typeface="DejaVu Sans"/>
                          <a:ea typeface="DejaVu Sans"/>
                        </a:rPr>
                        <a:t>(MOOC)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11.12.2024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L07 – Technology and Sustainability </a:t>
                      </a:r>
                      <a:r>
                        <a:rPr b="1" lang="en-US" sz="1400" spc="-1" strike="noStrike">
                          <a:solidFill>
                            <a:srgbClr val="008c4f"/>
                          </a:solidFill>
                          <a:latin typeface="DejaVu Sans"/>
                          <a:ea typeface="DejaVu Sans"/>
                        </a:rPr>
                        <a:t>(MOOC)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000000">
                        <a:alpha val="20000"/>
                      </a:srgbClr>
                    </a:solidFill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18.12.2024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L08 – Circular Economy </a:t>
                      </a:r>
                      <a:r>
                        <a:rPr b="1" lang="en-US" sz="1400" spc="-1" strike="noStrike">
                          <a:solidFill>
                            <a:srgbClr val="008c4f"/>
                          </a:solidFill>
                          <a:latin typeface="DejaVu Sans"/>
                          <a:ea typeface="DejaVu Sans"/>
                        </a:rPr>
                        <a:t>(MOOC)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08.01.2025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L09 – Circular Societies </a:t>
                      </a:r>
                      <a:r>
                        <a:rPr b="1" lang="en-US" sz="1400" spc="-1" strike="noStrike">
                          <a:solidFill>
                            <a:srgbClr val="008c4f"/>
                          </a:solidFill>
                          <a:latin typeface="DejaVu Sans"/>
                          <a:ea typeface="DejaVu Sans"/>
                        </a:rPr>
                        <a:t>(MOOC)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000000">
                        <a:alpha val="20000"/>
                      </a:srgbClr>
                    </a:solidFill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15.01.2025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L10 – Beyond the Circular Economy I </a:t>
                      </a:r>
                      <a:r>
                        <a:rPr b="1" lang="en-US" sz="1400" spc="-1" strike="noStrike">
                          <a:solidFill>
                            <a:srgbClr val="008c4f"/>
                          </a:solidFill>
                          <a:latin typeface="DejaVu Sans"/>
                          <a:ea typeface="DejaVu Sans"/>
                        </a:rPr>
                        <a:t>(MOOC)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22.01.2025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L11 – </a:t>
                      </a:r>
                      <a:r>
                        <a:rPr b="0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Invited Lecture (Gabriel from the CatFarm project)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000000">
                        <a:alpha val="20000"/>
                      </a:srgbClr>
                    </a:solidFill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29.01.2025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L12 – </a:t>
                      </a: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Beyond the Circular Economy II 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Calibri"/>
                        </a:rPr>
                        <a:t>05.02.2025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L13 – Summary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000000">
                        <a:alpha val="20000"/>
                      </a:srgbClr>
                    </a:solidFill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12.02.2025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Exam Q&amp;A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343" name=""/>
          <p:cNvSpPr/>
          <p:nvPr/>
        </p:nvSpPr>
        <p:spPr>
          <a:xfrm>
            <a:off x="7380000" y="2520000"/>
            <a:ext cx="3059280" cy="359640"/>
          </a:xfrm>
          <a:prstGeom prst="wedgeRectCallout">
            <a:avLst>
              <a:gd name="adj1" fmla="val -88277"/>
              <a:gd name="adj2" fmla="val 84564"/>
            </a:avLst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Roboto"/>
                <a:ea typeface="DejaVu Sans"/>
              </a:rPr>
              <a:t>MOOC == Watch@Home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299</TotalTime>
  <Application>LibreOffice/24.2.5.2$Linux_X86_64 LibreOffice_project/420$Build-2</Application>
  <AppVersion>15.0000</AppVersion>
  <Words>1470</Words>
  <Paragraphs>207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2013-05-21T09:22:36Z</dcterms:created>
  <dc:creator>Hooby</dc:creator>
  <dc:description/>
  <dc:language>en-US</dc:language>
  <cp:lastModifiedBy>Benjamin Leiding</cp:lastModifiedBy>
  <cp:lastPrinted>2024-10-14T08:50:42Z</cp:lastPrinted>
  <dcterms:modified xsi:type="dcterms:W3CDTF">2024-10-14T13:32:24Z</dcterms:modified>
  <cp:revision>3183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HiddenSlides">
    <vt:i4>0</vt:i4>
  </property>
  <property fmtid="{D5CDD505-2E9C-101B-9397-08002B2CF9AE}" pid="3" name="HyperlinksChanged">
    <vt:bool>0</vt:bool>
  </property>
  <property fmtid="{D5CDD505-2E9C-101B-9397-08002B2CF9AE}" pid="4" name="LinksUpToDate">
    <vt:bool>0</vt:bool>
  </property>
  <property fmtid="{D5CDD505-2E9C-101B-9397-08002B2CF9AE}" pid="5" name="MMClips">
    <vt:i4>0</vt:i4>
  </property>
  <property fmtid="{D5CDD505-2E9C-101B-9397-08002B2CF9AE}" pid="6" name="Notes">
    <vt:i4>5</vt:i4>
  </property>
  <property fmtid="{D5CDD505-2E9C-101B-9397-08002B2CF9AE}" pid="7" name="PresentationFormat">
    <vt:lpwstr>Widescreen</vt:lpwstr>
  </property>
  <property fmtid="{D5CDD505-2E9C-101B-9397-08002B2CF9AE}" pid="8" name="ScaleCrop">
    <vt:bool>0</vt:bool>
  </property>
  <property fmtid="{D5CDD505-2E9C-101B-9397-08002B2CF9AE}" pid="9" name="ShareDoc">
    <vt:bool>0</vt:bool>
  </property>
  <property fmtid="{D5CDD505-2E9C-101B-9397-08002B2CF9AE}" pid="10" name="Slides">
    <vt:i4>20</vt:i4>
  </property>
</Properties>
</file>